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1576" r:id="rId2"/>
    <p:sldId id="1577" r:id="rId3"/>
    <p:sldId id="1578" r:id="rId4"/>
    <p:sldId id="294" r:id="rId5"/>
    <p:sldId id="285" r:id="rId6"/>
    <p:sldId id="290" r:id="rId7"/>
    <p:sldId id="292" r:id="rId8"/>
    <p:sldId id="303" r:id="rId9"/>
    <p:sldId id="1580" r:id="rId10"/>
    <p:sldId id="317" r:id="rId11"/>
    <p:sldId id="318" r:id="rId12"/>
    <p:sldId id="324" r:id="rId13"/>
    <p:sldId id="277" r:id="rId14"/>
    <p:sldId id="335" r:id="rId15"/>
    <p:sldId id="1581" r:id="rId16"/>
    <p:sldId id="342" r:id="rId17"/>
    <p:sldId id="344" r:id="rId18"/>
    <p:sldId id="361" r:id="rId19"/>
    <p:sldId id="374" r:id="rId20"/>
    <p:sldId id="1583" r:id="rId21"/>
    <p:sldId id="1582" r:id="rId22"/>
    <p:sldId id="375" r:id="rId23"/>
    <p:sldId id="276" r:id="rId24"/>
    <p:sldId id="376" r:id="rId25"/>
    <p:sldId id="1579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C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40C2D900-F579-440A-8FB0-969ADEF8717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00836354-31CA-48C1-B7A6-2687BF98B9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748E-A772-4B56-A43B-E3AA74F2575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1658-4FBC-434E-ABF7-CFC3546CF58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41968-4023-447F-8C64-3B2032FE093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A3BEA-1A68-466C-91D9-E73E20AE22C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23A47-0376-4CD7-85E8-3B16E5E28F6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ko-KO" altLang="ko-KO" sz="5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O" altLang="ko-KO">
                <a:latin typeface="NanumGothic"/>
                <a:ea typeface="NanumGothic"/>
              </a:rPr>
              <a:t>마스터 자막 스타일을 편집하려면 여기를 클릭하세요.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A31B1-0F68-4C33-BDD3-CAE4BFAB13F6}" type="datetimeFigureOut">
              <a:rPr lang="zh-CN" altLang="en-US"/>
              <a:t>2024/2/20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AE1855-463C-43AE-8675-A336B67320E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O" altLang="ko-KO" sz="32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210D3227-EC5C-42A3-8916-28CB3FDC2315}" type="datetimeFigureOut">
              <a:rPr lang="zh-CN" altLang="en-US" smtClean="0"/>
              <a:t>2024/2/20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12954" y="983643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095354" y="3872026"/>
            <a:ext cx="1461896" cy="1628775"/>
            <a:chOff x="7539420" y="1380419"/>
            <a:chExt cx="1461896" cy="1628775"/>
          </a:xfrm>
        </p:grpSpPr>
        <p:cxnSp>
          <p:nvCxnSpPr>
            <p:cNvPr id="89" name="直接连接符 88"/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394324" y="652572"/>
            <a:ext cx="1461896" cy="1628775"/>
            <a:chOff x="3403400" y="174498"/>
            <a:chExt cx="1461896" cy="1628775"/>
          </a:xfrm>
        </p:grpSpPr>
        <p:cxnSp>
          <p:nvCxnSpPr>
            <p:cNvPr id="99" name="直接连接符 98"/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1852800" y="3818495"/>
            <a:ext cx="544945" cy="1522170"/>
            <a:chOff x="1145309" y="2615721"/>
            <a:chExt cx="544945" cy="1522170"/>
          </a:xfrm>
        </p:grpSpPr>
        <p:cxnSp>
          <p:nvCxnSpPr>
            <p:cNvPr id="105" name="直接连接符 104"/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>
          <a:xfrm rot="16200000" flipH="1">
            <a:off x="9305641" y="340684"/>
            <a:ext cx="544945" cy="1522170"/>
            <a:chOff x="1145309" y="2615721"/>
            <a:chExt cx="544945" cy="1522170"/>
          </a:xfrm>
        </p:grpSpPr>
        <p:cxnSp>
          <p:nvCxnSpPr>
            <p:cNvPr id="110" name="直接连接符 109"/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47971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42" name="文本框 41"/>
          <p:cNvSpPr txBox="1"/>
          <p:nvPr/>
        </p:nvSpPr>
        <p:spPr>
          <a:xfrm>
            <a:off x="-1" y="2120738"/>
            <a:ext cx="12192000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5400" b="1" i="0" u="none" strike="noStrike" kern="1200" cap="none" spc="4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3000"/>
                    </a:srgbClr>
                  </a:outerShdw>
                </a:effectLst>
                <a:uLnTx/>
                <a:uFillTx/>
                <a:latin typeface="NanumGothic"/>
                <a:ea typeface="NanumGothic"/>
                <a:sym typeface="Source Han Sans SC"/>
              </a:rPr>
              <a:t>플랜트사업보고서</a:t>
            </a:r>
            <a:endParaRPr kumimoji="0" lang="zh-CN" altLang="en-US" sz="5400" b="1" i="0" u="none" strike="noStrike" kern="1200" cap="none" spc="40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3000"/>
                  </a:srgbClr>
                </a:outerShdw>
              </a:effectLst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76991" y="1510951"/>
            <a:ext cx="5061943" cy="311628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04000"/>
              </a:lnSpc>
            </a:pPr>
            <a:r>
              <a:rPr lang="ko-KO" altLang="ko-KO" sz="1400" dirty="0">
                <a:solidFill>
                  <a:schemeClr val="bg1"/>
                </a:solidFill>
                <a:latin typeface="NanumGothic"/>
                <a:ea typeface="NanumGothic"/>
                <a:sym typeface="Elsie"/>
              </a:rPr>
              <a:t>필요한 경우 여기에서 세부 사항을 설명할 수 있습니다.</a:t>
            </a:r>
            <a:endParaRPr kumimoji="0" lang="zh-CN" altLang="en-US" sz="1600" b="0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cs typeface="Segoe UI Light" panose="020B0502040204020203" pitchFamily="34" charset="0"/>
              <a:sym typeface="Elsie" panose="02000000000000000000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8341553" y="1658734"/>
            <a:ext cx="9230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927350" y="1673022"/>
            <a:ext cx="1035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6"/>
          <p:cNvSpPr txBox="1"/>
          <p:nvPr/>
        </p:nvSpPr>
        <p:spPr>
          <a:xfrm>
            <a:off x="2369336" y="5647588"/>
            <a:ext cx="7107741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ko-KO" altLang="ko-KO" sz="7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디자이너는 기본 텍스트를 사용하여 텍스트 모양을 시뮬레이션할 수 있습니다. 이 텍스트를 사용하면 더욱 보기 좋습니다. 당신의 텍스트를 평가하는 사람은 당신이 쓰는 방식을</a:t>
            </a:r>
            <a:endParaRPr lang="zh-CN" altLang="en-US" sz="7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2" name="纯音乐 - 情书 - loveletter to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0599" y="-130266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129266" y="1491894"/>
            <a:ext cx="3933472" cy="3960967"/>
            <a:chOff x="3957637" y="1203325"/>
            <a:chExt cx="4429126" cy="446008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26025" y="1203325"/>
              <a:ext cx="1955800" cy="1955800"/>
            </a:xfrm>
            <a:custGeom>
              <a:avLst/>
              <a:gdLst>
                <a:gd name="connsiteX0" fmla="*/ 0 w 1955800"/>
                <a:gd name="connsiteY0" fmla="*/ 0 h 1955800"/>
                <a:gd name="connsiteX1" fmla="*/ 1955800 w 1955800"/>
                <a:gd name="connsiteY1" fmla="*/ 0 h 1955800"/>
                <a:gd name="connsiteX2" fmla="*/ 1955800 w 1955800"/>
                <a:gd name="connsiteY2" fmla="*/ 1404937 h 1955800"/>
                <a:gd name="connsiteX3" fmla="*/ 1404937 w 1955800"/>
                <a:gd name="connsiteY3" fmla="*/ 1404937 h 1955800"/>
                <a:gd name="connsiteX4" fmla="*/ 854074 w 1955800"/>
                <a:gd name="connsiteY4" fmla="*/ 1404937 h 1955800"/>
                <a:gd name="connsiteX5" fmla="*/ 854074 w 1955800"/>
                <a:gd name="connsiteY5" fmla="*/ 1955800 h 1955800"/>
                <a:gd name="connsiteX6" fmla="*/ 0 w 1955800"/>
                <a:gd name="connsiteY6" fmla="*/ 1955800 h 1955800"/>
                <a:gd name="connsiteX7" fmla="*/ 0 w 1955800"/>
                <a:gd name="connsiteY7" fmla="*/ 0 h 195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5800" h="1955800">
                  <a:moveTo>
                    <a:pt x="0" y="0"/>
                  </a:moveTo>
                  <a:lnTo>
                    <a:pt x="1955800" y="0"/>
                  </a:lnTo>
                  <a:lnTo>
                    <a:pt x="1955800" y="1404937"/>
                  </a:lnTo>
                  <a:lnTo>
                    <a:pt x="1404937" y="1404937"/>
                  </a:lnTo>
                  <a:lnTo>
                    <a:pt x="854074" y="1404937"/>
                  </a:lnTo>
                  <a:lnTo>
                    <a:pt x="854074" y="1955800"/>
                  </a:lnTo>
                  <a:lnTo>
                    <a:pt x="0" y="195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362575" y="3707610"/>
              <a:ext cx="1955800" cy="1955800"/>
            </a:xfrm>
            <a:custGeom>
              <a:avLst/>
              <a:gdLst>
                <a:gd name="connsiteX0" fmla="*/ 1101726 w 1955800"/>
                <a:gd name="connsiteY0" fmla="*/ 0 h 1955800"/>
                <a:gd name="connsiteX1" fmla="*/ 1955800 w 1955800"/>
                <a:gd name="connsiteY1" fmla="*/ 0 h 1955800"/>
                <a:gd name="connsiteX2" fmla="*/ 1955800 w 1955800"/>
                <a:gd name="connsiteY2" fmla="*/ 1955800 h 1955800"/>
                <a:gd name="connsiteX3" fmla="*/ 0 w 1955800"/>
                <a:gd name="connsiteY3" fmla="*/ 1955800 h 1955800"/>
                <a:gd name="connsiteX4" fmla="*/ 0 w 1955800"/>
                <a:gd name="connsiteY4" fmla="*/ 550863 h 1955800"/>
                <a:gd name="connsiteX5" fmla="*/ 550863 w 1955800"/>
                <a:gd name="connsiteY5" fmla="*/ 550863 h 1955800"/>
                <a:gd name="connsiteX6" fmla="*/ 1101726 w 1955800"/>
                <a:gd name="connsiteY6" fmla="*/ 550863 h 1955800"/>
                <a:gd name="connsiteX7" fmla="*/ 1101726 w 1955800"/>
                <a:gd name="connsiteY7" fmla="*/ 0 h 195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5800" h="1955800">
                  <a:moveTo>
                    <a:pt x="1101726" y="0"/>
                  </a:moveTo>
                  <a:lnTo>
                    <a:pt x="1955800" y="0"/>
                  </a:lnTo>
                  <a:lnTo>
                    <a:pt x="1955800" y="1955800"/>
                  </a:lnTo>
                  <a:lnTo>
                    <a:pt x="0" y="1955800"/>
                  </a:lnTo>
                  <a:lnTo>
                    <a:pt x="0" y="550863"/>
                  </a:lnTo>
                  <a:lnTo>
                    <a:pt x="550863" y="550863"/>
                  </a:lnTo>
                  <a:lnTo>
                    <a:pt x="1101726" y="550863"/>
                  </a:lnTo>
                  <a:lnTo>
                    <a:pt x="1101726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5400000">
              <a:off x="3957638" y="2608262"/>
              <a:ext cx="1955800" cy="1955801"/>
            </a:xfrm>
            <a:custGeom>
              <a:avLst/>
              <a:gdLst>
                <a:gd name="connsiteX0" fmla="*/ 0 w 1955800"/>
                <a:gd name="connsiteY0" fmla="*/ 1955801 h 1955801"/>
                <a:gd name="connsiteX1" fmla="*/ 0 w 1955800"/>
                <a:gd name="connsiteY1" fmla="*/ 0 h 1955801"/>
                <a:gd name="connsiteX2" fmla="*/ 2 w 1955800"/>
                <a:gd name="connsiteY2" fmla="*/ 0 h 1955801"/>
                <a:gd name="connsiteX3" fmla="*/ 2 w 1955800"/>
                <a:gd name="connsiteY3" fmla="*/ 550864 h 1955801"/>
                <a:gd name="connsiteX4" fmla="*/ 550865 w 1955800"/>
                <a:gd name="connsiteY4" fmla="*/ 550864 h 1955801"/>
                <a:gd name="connsiteX5" fmla="*/ 1101728 w 1955800"/>
                <a:gd name="connsiteY5" fmla="*/ 550864 h 1955801"/>
                <a:gd name="connsiteX6" fmla="*/ 1101728 w 1955800"/>
                <a:gd name="connsiteY6" fmla="*/ 0 h 1955801"/>
                <a:gd name="connsiteX7" fmla="*/ 1955800 w 1955800"/>
                <a:gd name="connsiteY7" fmla="*/ 0 h 1955801"/>
                <a:gd name="connsiteX8" fmla="*/ 1955800 w 1955800"/>
                <a:gd name="connsiteY8" fmla="*/ 1955801 h 1955801"/>
                <a:gd name="connsiteX9" fmla="*/ 0 w 1955800"/>
                <a:gd name="connsiteY9" fmla="*/ 1955801 h 195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800" h="1955801">
                  <a:moveTo>
                    <a:pt x="0" y="195580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550864"/>
                  </a:lnTo>
                  <a:lnTo>
                    <a:pt x="550865" y="550864"/>
                  </a:lnTo>
                  <a:lnTo>
                    <a:pt x="1101728" y="550864"/>
                  </a:lnTo>
                  <a:lnTo>
                    <a:pt x="1101728" y="0"/>
                  </a:lnTo>
                  <a:lnTo>
                    <a:pt x="1955800" y="0"/>
                  </a:lnTo>
                  <a:lnTo>
                    <a:pt x="1955800" y="1955801"/>
                  </a:lnTo>
                  <a:lnTo>
                    <a:pt x="0" y="1955801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rot="5400000">
              <a:off x="6430962" y="2302672"/>
              <a:ext cx="1955801" cy="1955801"/>
            </a:xfrm>
            <a:custGeom>
              <a:avLst/>
              <a:gdLst>
                <a:gd name="connsiteX0" fmla="*/ 0 w 1955801"/>
                <a:gd name="connsiteY0" fmla="*/ 1955801 h 1955801"/>
                <a:gd name="connsiteX1" fmla="*/ 0 w 1955801"/>
                <a:gd name="connsiteY1" fmla="*/ 0 h 1955801"/>
                <a:gd name="connsiteX2" fmla="*/ 1955801 w 1955801"/>
                <a:gd name="connsiteY2" fmla="*/ 0 h 1955801"/>
                <a:gd name="connsiteX3" fmla="*/ 1955800 w 1955801"/>
                <a:gd name="connsiteY3" fmla="*/ 1404937 h 1955801"/>
                <a:gd name="connsiteX4" fmla="*/ 1404939 w 1955801"/>
                <a:gd name="connsiteY4" fmla="*/ 1404937 h 1955801"/>
                <a:gd name="connsiteX5" fmla="*/ 854076 w 1955801"/>
                <a:gd name="connsiteY5" fmla="*/ 1404937 h 1955801"/>
                <a:gd name="connsiteX6" fmla="*/ 854076 w 1955801"/>
                <a:gd name="connsiteY6" fmla="*/ 1955801 h 1955801"/>
                <a:gd name="connsiteX7" fmla="*/ 0 w 1955801"/>
                <a:gd name="connsiteY7" fmla="*/ 1955801 h 195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5801" h="1955801">
                  <a:moveTo>
                    <a:pt x="0" y="1955801"/>
                  </a:moveTo>
                  <a:lnTo>
                    <a:pt x="0" y="0"/>
                  </a:lnTo>
                  <a:lnTo>
                    <a:pt x="1955801" y="0"/>
                  </a:lnTo>
                  <a:lnTo>
                    <a:pt x="1955800" y="1404937"/>
                  </a:lnTo>
                  <a:lnTo>
                    <a:pt x="1404939" y="1404937"/>
                  </a:lnTo>
                  <a:lnTo>
                    <a:pt x="854076" y="1404937"/>
                  </a:lnTo>
                  <a:lnTo>
                    <a:pt x="854076" y="1955801"/>
                  </a:lnTo>
                  <a:lnTo>
                    <a:pt x="0" y="1955801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</p:grpSp>
      <p:sp>
        <p:nvSpPr>
          <p:cNvPr id="12" name="任意多边形: 形状 11"/>
          <p:cNvSpPr>
            <a:spLocks noChangeAspect="1"/>
          </p:cNvSpPr>
          <p:nvPr/>
        </p:nvSpPr>
        <p:spPr bwMode="auto">
          <a:xfrm>
            <a:off x="5782510" y="1842442"/>
            <a:ext cx="497840" cy="420711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Elsie" panose="02000000000000000000" charset="0"/>
              <a:sym typeface="Source Han Sans SC"/>
            </a:endParaRPr>
          </a:p>
        </p:txBody>
      </p:sp>
      <p:sp>
        <p:nvSpPr>
          <p:cNvPr id="13" name="任意多边形: 形状 12"/>
          <p:cNvSpPr/>
          <p:nvPr/>
        </p:nvSpPr>
        <p:spPr bwMode="auto">
          <a:xfrm>
            <a:off x="4463488" y="3377872"/>
            <a:ext cx="432132" cy="365182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14" name="任意多边形: 形状 13"/>
          <p:cNvSpPr/>
          <p:nvPr/>
        </p:nvSpPr>
        <p:spPr bwMode="auto">
          <a:xfrm>
            <a:off x="5874113" y="3182444"/>
            <a:ext cx="465526" cy="579869"/>
          </a:xfrm>
          <a:custGeom>
            <a:avLst/>
            <a:gdLst>
              <a:gd name="connsiteX0" fmla="*/ 79065 w 271462"/>
              <a:gd name="connsiteY0" fmla="*/ 301625 h 338138"/>
              <a:gd name="connsiteX1" fmla="*/ 69850 w 271462"/>
              <a:gd name="connsiteY1" fmla="*/ 312632 h 338138"/>
              <a:gd name="connsiteX2" fmla="*/ 79065 w 271462"/>
              <a:gd name="connsiteY2" fmla="*/ 322263 h 338138"/>
              <a:gd name="connsiteX3" fmla="*/ 114610 w 271462"/>
              <a:gd name="connsiteY3" fmla="*/ 322263 h 338138"/>
              <a:gd name="connsiteX4" fmla="*/ 123825 w 271462"/>
              <a:gd name="connsiteY4" fmla="*/ 312632 h 338138"/>
              <a:gd name="connsiteX5" fmla="*/ 114610 w 271462"/>
              <a:gd name="connsiteY5" fmla="*/ 301625 h 338138"/>
              <a:gd name="connsiteX6" fmla="*/ 79065 w 271462"/>
              <a:gd name="connsiteY6" fmla="*/ 301625 h 338138"/>
              <a:gd name="connsiteX7" fmla="*/ 166687 w 271462"/>
              <a:gd name="connsiteY7" fmla="*/ 152400 h 338138"/>
              <a:gd name="connsiteX8" fmla="*/ 166687 w 271462"/>
              <a:gd name="connsiteY8" fmla="*/ 166688 h 338138"/>
              <a:gd name="connsiteX9" fmla="*/ 171450 w 271462"/>
              <a:gd name="connsiteY9" fmla="*/ 166688 h 338138"/>
              <a:gd name="connsiteX10" fmla="*/ 171450 w 271462"/>
              <a:gd name="connsiteY10" fmla="*/ 193676 h 338138"/>
              <a:gd name="connsiteX11" fmla="*/ 166687 w 271462"/>
              <a:gd name="connsiteY11" fmla="*/ 193676 h 338138"/>
              <a:gd name="connsiteX12" fmla="*/ 166687 w 271462"/>
              <a:gd name="connsiteY12" fmla="*/ 207963 h 338138"/>
              <a:gd name="connsiteX13" fmla="*/ 193675 w 271462"/>
              <a:gd name="connsiteY13" fmla="*/ 207963 h 338138"/>
              <a:gd name="connsiteX14" fmla="*/ 193675 w 271462"/>
              <a:gd name="connsiteY14" fmla="*/ 193676 h 338138"/>
              <a:gd name="connsiteX15" fmla="*/ 190500 w 271462"/>
              <a:gd name="connsiteY15" fmla="*/ 193676 h 338138"/>
              <a:gd name="connsiteX16" fmla="*/ 190500 w 271462"/>
              <a:gd name="connsiteY16" fmla="*/ 152400 h 338138"/>
              <a:gd name="connsiteX17" fmla="*/ 179388 w 271462"/>
              <a:gd name="connsiteY17" fmla="*/ 125413 h 338138"/>
              <a:gd name="connsiteX18" fmla="*/ 168275 w 271462"/>
              <a:gd name="connsiteY18" fmla="*/ 135732 h 338138"/>
              <a:gd name="connsiteX19" fmla="*/ 179388 w 271462"/>
              <a:gd name="connsiteY19" fmla="*/ 146051 h 338138"/>
              <a:gd name="connsiteX20" fmla="*/ 190501 w 271462"/>
              <a:gd name="connsiteY20" fmla="*/ 135732 h 338138"/>
              <a:gd name="connsiteX21" fmla="*/ 179388 w 271462"/>
              <a:gd name="connsiteY21" fmla="*/ 125413 h 338138"/>
              <a:gd name="connsiteX22" fmla="*/ 180975 w 271462"/>
              <a:gd name="connsiteY22" fmla="*/ 88900 h 338138"/>
              <a:gd name="connsiteX23" fmla="*/ 271462 w 271462"/>
              <a:gd name="connsiteY23" fmla="*/ 169069 h 338138"/>
              <a:gd name="connsiteX24" fmla="*/ 180975 w 271462"/>
              <a:gd name="connsiteY24" fmla="*/ 249238 h 338138"/>
              <a:gd name="connsiteX25" fmla="*/ 131141 w 271462"/>
              <a:gd name="connsiteY25" fmla="*/ 236096 h 338138"/>
              <a:gd name="connsiteX26" fmla="*/ 97044 w 271462"/>
              <a:gd name="connsiteY26" fmla="*/ 242667 h 338138"/>
              <a:gd name="connsiteX27" fmla="*/ 95732 w 271462"/>
              <a:gd name="connsiteY27" fmla="*/ 237410 h 338138"/>
              <a:gd name="connsiteX28" fmla="*/ 110158 w 271462"/>
              <a:gd name="connsiteY28" fmla="*/ 219011 h 338138"/>
              <a:gd name="connsiteX29" fmla="*/ 90487 w 271462"/>
              <a:gd name="connsiteY29" fmla="*/ 169069 h 338138"/>
              <a:gd name="connsiteX30" fmla="*/ 180975 w 271462"/>
              <a:gd name="connsiteY30" fmla="*/ 88900 h 338138"/>
              <a:gd name="connsiteX31" fmla="*/ 37042 w 271462"/>
              <a:gd name="connsiteY31" fmla="*/ 0 h 338138"/>
              <a:gd name="connsiteX32" fmla="*/ 162719 w 271462"/>
              <a:gd name="connsiteY32" fmla="*/ 0 h 338138"/>
              <a:gd name="connsiteX33" fmla="*/ 198438 w 271462"/>
              <a:gd name="connsiteY33" fmla="*/ 38304 h 338138"/>
              <a:gd name="connsiteX34" fmla="*/ 198438 w 271462"/>
              <a:gd name="connsiteY34" fmla="*/ 67363 h 338138"/>
              <a:gd name="connsiteX35" fmla="*/ 181240 w 271462"/>
              <a:gd name="connsiteY35" fmla="*/ 66042 h 338138"/>
              <a:gd name="connsiteX36" fmla="*/ 165365 w 271462"/>
              <a:gd name="connsiteY36" fmla="*/ 67363 h 338138"/>
              <a:gd name="connsiteX37" fmla="*/ 165365 w 271462"/>
              <a:gd name="connsiteY37" fmla="*/ 51513 h 338138"/>
              <a:gd name="connsiteX38" fmla="*/ 34396 w 271462"/>
              <a:gd name="connsiteY38" fmla="*/ 51513 h 338138"/>
              <a:gd name="connsiteX39" fmla="*/ 33073 w 271462"/>
              <a:gd name="connsiteY39" fmla="*/ 51513 h 338138"/>
              <a:gd name="connsiteX40" fmla="*/ 33073 w 271462"/>
              <a:gd name="connsiteY40" fmla="*/ 286625 h 338138"/>
              <a:gd name="connsiteX41" fmla="*/ 34396 w 271462"/>
              <a:gd name="connsiteY41" fmla="*/ 286625 h 338138"/>
              <a:gd name="connsiteX42" fmla="*/ 165365 w 271462"/>
              <a:gd name="connsiteY42" fmla="*/ 286625 h 338138"/>
              <a:gd name="connsiteX43" fmla="*/ 165365 w 271462"/>
              <a:gd name="connsiteY43" fmla="*/ 270775 h 338138"/>
              <a:gd name="connsiteX44" fmla="*/ 181240 w 271462"/>
              <a:gd name="connsiteY44" fmla="*/ 272096 h 338138"/>
              <a:gd name="connsiteX45" fmla="*/ 198438 w 271462"/>
              <a:gd name="connsiteY45" fmla="*/ 270775 h 338138"/>
              <a:gd name="connsiteX46" fmla="*/ 198438 w 271462"/>
              <a:gd name="connsiteY46" fmla="*/ 299834 h 338138"/>
              <a:gd name="connsiteX47" fmla="*/ 162719 w 271462"/>
              <a:gd name="connsiteY47" fmla="*/ 338138 h 338138"/>
              <a:gd name="connsiteX48" fmla="*/ 37042 w 271462"/>
              <a:gd name="connsiteY48" fmla="*/ 338138 h 338138"/>
              <a:gd name="connsiteX49" fmla="*/ 0 w 271462"/>
              <a:gd name="connsiteY49" fmla="*/ 299834 h 338138"/>
              <a:gd name="connsiteX50" fmla="*/ 0 w 271462"/>
              <a:gd name="connsiteY50" fmla="*/ 38304 h 338138"/>
              <a:gd name="connsiteX51" fmla="*/ 37042 w 271462"/>
              <a:gd name="connsiteY51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71462" h="338138">
                <a:moveTo>
                  <a:pt x="79065" y="301625"/>
                </a:moveTo>
                <a:cubicBezTo>
                  <a:pt x="73799" y="301625"/>
                  <a:pt x="69850" y="305753"/>
                  <a:pt x="69850" y="312632"/>
                </a:cubicBezTo>
                <a:cubicBezTo>
                  <a:pt x="69850" y="318136"/>
                  <a:pt x="73799" y="322263"/>
                  <a:pt x="79065" y="322263"/>
                </a:cubicBezTo>
                <a:cubicBezTo>
                  <a:pt x="79065" y="322263"/>
                  <a:pt x="79065" y="322263"/>
                  <a:pt x="114610" y="322263"/>
                </a:cubicBezTo>
                <a:cubicBezTo>
                  <a:pt x="119875" y="322263"/>
                  <a:pt x="123825" y="318136"/>
                  <a:pt x="123825" y="312632"/>
                </a:cubicBezTo>
                <a:cubicBezTo>
                  <a:pt x="123825" y="305753"/>
                  <a:pt x="119875" y="301625"/>
                  <a:pt x="114610" y="301625"/>
                </a:cubicBezTo>
                <a:cubicBezTo>
                  <a:pt x="114610" y="301625"/>
                  <a:pt x="114610" y="301625"/>
                  <a:pt x="79065" y="301625"/>
                </a:cubicBezTo>
                <a:close/>
                <a:moveTo>
                  <a:pt x="166687" y="152400"/>
                </a:moveTo>
                <a:lnTo>
                  <a:pt x="166687" y="166688"/>
                </a:lnTo>
                <a:lnTo>
                  <a:pt x="171450" y="166688"/>
                </a:lnTo>
                <a:lnTo>
                  <a:pt x="171450" y="193676"/>
                </a:lnTo>
                <a:lnTo>
                  <a:pt x="166687" y="193676"/>
                </a:lnTo>
                <a:lnTo>
                  <a:pt x="166687" y="207963"/>
                </a:lnTo>
                <a:lnTo>
                  <a:pt x="193675" y="207963"/>
                </a:lnTo>
                <a:lnTo>
                  <a:pt x="193675" y="193676"/>
                </a:lnTo>
                <a:lnTo>
                  <a:pt x="190500" y="193676"/>
                </a:lnTo>
                <a:lnTo>
                  <a:pt x="190500" y="152400"/>
                </a:lnTo>
                <a:close/>
                <a:moveTo>
                  <a:pt x="179388" y="125413"/>
                </a:moveTo>
                <a:cubicBezTo>
                  <a:pt x="173250" y="125413"/>
                  <a:pt x="168275" y="130033"/>
                  <a:pt x="168275" y="135732"/>
                </a:cubicBezTo>
                <a:cubicBezTo>
                  <a:pt x="168275" y="141431"/>
                  <a:pt x="173250" y="146051"/>
                  <a:pt x="179388" y="146051"/>
                </a:cubicBezTo>
                <a:cubicBezTo>
                  <a:pt x="185526" y="146051"/>
                  <a:pt x="190501" y="141431"/>
                  <a:pt x="190501" y="135732"/>
                </a:cubicBezTo>
                <a:cubicBezTo>
                  <a:pt x="190501" y="130033"/>
                  <a:pt x="185526" y="125413"/>
                  <a:pt x="179388" y="125413"/>
                </a:cubicBezTo>
                <a:close/>
                <a:moveTo>
                  <a:pt x="180975" y="88900"/>
                </a:moveTo>
                <a:cubicBezTo>
                  <a:pt x="230808" y="88900"/>
                  <a:pt x="271462" y="124384"/>
                  <a:pt x="271462" y="169069"/>
                </a:cubicBezTo>
                <a:cubicBezTo>
                  <a:pt x="271462" y="212439"/>
                  <a:pt x="230808" y="249238"/>
                  <a:pt x="180975" y="249238"/>
                </a:cubicBezTo>
                <a:cubicBezTo>
                  <a:pt x="162614" y="249238"/>
                  <a:pt x="145566" y="243981"/>
                  <a:pt x="131141" y="236096"/>
                </a:cubicBezTo>
                <a:cubicBezTo>
                  <a:pt x="119338" y="243981"/>
                  <a:pt x="104912" y="242667"/>
                  <a:pt x="97044" y="242667"/>
                </a:cubicBezTo>
                <a:cubicBezTo>
                  <a:pt x="94421" y="241353"/>
                  <a:pt x="94421" y="238724"/>
                  <a:pt x="95732" y="237410"/>
                </a:cubicBezTo>
                <a:cubicBezTo>
                  <a:pt x="103601" y="232153"/>
                  <a:pt x="107535" y="225582"/>
                  <a:pt x="110158" y="219011"/>
                </a:cubicBezTo>
                <a:cubicBezTo>
                  <a:pt x="97044" y="205868"/>
                  <a:pt x="90487" y="187469"/>
                  <a:pt x="90487" y="169069"/>
                </a:cubicBezTo>
                <a:cubicBezTo>
                  <a:pt x="90487" y="124384"/>
                  <a:pt x="131141" y="88900"/>
                  <a:pt x="180975" y="88900"/>
                </a:cubicBezTo>
                <a:close/>
                <a:moveTo>
                  <a:pt x="37042" y="0"/>
                </a:moveTo>
                <a:cubicBezTo>
                  <a:pt x="37042" y="0"/>
                  <a:pt x="37042" y="0"/>
                  <a:pt x="162719" y="0"/>
                </a:cubicBezTo>
                <a:cubicBezTo>
                  <a:pt x="182563" y="0"/>
                  <a:pt x="198438" y="17171"/>
                  <a:pt x="198438" y="38304"/>
                </a:cubicBezTo>
                <a:cubicBezTo>
                  <a:pt x="198438" y="38304"/>
                  <a:pt x="198438" y="38304"/>
                  <a:pt x="198438" y="67363"/>
                </a:cubicBezTo>
                <a:cubicBezTo>
                  <a:pt x="193147" y="67363"/>
                  <a:pt x="186532" y="66042"/>
                  <a:pt x="181240" y="66042"/>
                </a:cubicBezTo>
                <a:cubicBezTo>
                  <a:pt x="175949" y="66042"/>
                  <a:pt x="170657" y="67363"/>
                  <a:pt x="165365" y="67363"/>
                </a:cubicBezTo>
                <a:cubicBezTo>
                  <a:pt x="165365" y="67363"/>
                  <a:pt x="165365" y="67363"/>
                  <a:pt x="165365" y="51513"/>
                </a:cubicBezTo>
                <a:cubicBezTo>
                  <a:pt x="165365" y="51513"/>
                  <a:pt x="165365" y="51513"/>
                  <a:pt x="34396" y="51513"/>
                </a:cubicBezTo>
                <a:cubicBezTo>
                  <a:pt x="34396" y="51513"/>
                  <a:pt x="33073" y="51513"/>
                  <a:pt x="33073" y="51513"/>
                </a:cubicBezTo>
                <a:cubicBezTo>
                  <a:pt x="33073" y="51513"/>
                  <a:pt x="33073" y="51513"/>
                  <a:pt x="33073" y="286625"/>
                </a:cubicBezTo>
                <a:cubicBezTo>
                  <a:pt x="33073" y="286625"/>
                  <a:pt x="34396" y="286625"/>
                  <a:pt x="34396" y="286625"/>
                </a:cubicBezTo>
                <a:cubicBezTo>
                  <a:pt x="34396" y="286625"/>
                  <a:pt x="34396" y="286625"/>
                  <a:pt x="165365" y="286625"/>
                </a:cubicBezTo>
                <a:cubicBezTo>
                  <a:pt x="165365" y="286625"/>
                  <a:pt x="165365" y="286625"/>
                  <a:pt x="165365" y="270775"/>
                </a:cubicBezTo>
                <a:cubicBezTo>
                  <a:pt x="170657" y="270775"/>
                  <a:pt x="175949" y="272096"/>
                  <a:pt x="181240" y="272096"/>
                </a:cubicBezTo>
                <a:cubicBezTo>
                  <a:pt x="186532" y="272096"/>
                  <a:pt x="193147" y="270775"/>
                  <a:pt x="198438" y="270775"/>
                </a:cubicBezTo>
                <a:cubicBezTo>
                  <a:pt x="198438" y="270775"/>
                  <a:pt x="198438" y="270775"/>
                  <a:pt x="198438" y="299834"/>
                </a:cubicBezTo>
                <a:cubicBezTo>
                  <a:pt x="198438" y="320967"/>
                  <a:pt x="182563" y="338138"/>
                  <a:pt x="162719" y="338138"/>
                </a:cubicBezTo>
                <a:cubicBezTo>
                  <a:pt x="162719" y="338138"/>
                  <a:pt x="162719" y="338138"/>
                  <a:pt x="37042" y="338138"/>
                </a:cubicBezTo>
                <a:cubicBezTo>
                  <a:pt x="17198" y="338138"/>
                  <a:pt x="0" y="320967"/>
                  <a:pt x="0" y="299834"/>
                </a:cubicBezTo>
                <a:cubicBezTo>
                  <a:pt x="0" y="299834"/>
                  <a:pt x="0" y="299834"/>
                  <a:pt x="0" y="38304"/>
                </a:cubicBezTo>
                <a:cubicBezTo>
                  <a:pt x="0" y="17171"/>
                  <a:pt x="17198" y="0"/>
                  <a:pt x="3704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5983318" y="4669494"/>
            <a:ext cx="460698" cy="389323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16" name="任意多边形: 形状 15"/>
          <p:cNvSpPr/>
          <p:nvPr/>
        </p:nvSpPr>
        <p:spPr bwMode="auto">
          <a:xfrm>
            <a:off x="7224866" y="3113932"/>
            <a:ext cx="428028" cy="361714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170064" y="2523391"/>
            <a:ext cx="2748728" cy="2138742"/>
            <a:chOff x="8170814" y="1912116"/>
            <a:chExt cx="2749722" cy="2139516"/>
          </a:xfrm>
        </p:grpSpPr>
        <p:grpSp>
          <p:nvGrpSpPr>
            <p:cNvPr id="18" name="组合 17"/>
            <p:cNvGrpSpPr/>
            <p:nvPr/>
          </p:nvGrpSpPr>
          <p:grpSpPr>
            <a:xfrm>
              <a:off x="8170814" y="1912116"/>
              <a:ext cx="2611177" cy="2139516"/>
              <a:chOff x="1193500" y="1491637"/>
              <a:chExt cx="3761195" cy="213951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4" name="文本框 58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00000"/>
                    </a:lnSpc>
                  </a:pPr>
                  <a:r>
                    <a:rPr lang="ko-KO" altLang="ko-KO" sz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필요한 경우 여기에서 세부 사항을 설명할 수 있습니다.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方正姚体" panose="02010601030101010101" pitchFamily="2" charset="-122"/>
                    <a:sym typeface="Source Han Sans SC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ko-KO" altLang="ko-KO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키워드2</a:t>
                  </a:r>
                  <a:endParaRPr lang="en-US" altLang="zh-CN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2" name="文本框 56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00000"/>
                    </a:lnSpc>
                  </a:pPr>
                  <a:r>
                    <a:rPr lang="ko-KO" altLang="ko-KO" sz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필요한 경우 여기에서 세부 사항을 설명할 수 있습니다.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方正姚体" panose="02010601030101010101" pitchFamily="2" charset="-122"/>
                    <a:sym typeface="Source Han Sans SC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ko-KO" altLang="ko-KO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키워드4</a:t>
                  </a:r>
                  <a:endParaRPr lang="en-US" altLang="zh-CN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</p:grpSp>
        </p:grpSp>
        <p:cxnSp>
          <p:nvCxnSpPr>
            <p:cNvPr id="19" name="直接连接符 18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1309200" y="2523391"/>
            <a:ext cx="2712738" cy="2138742"/>
            <a:chOff x="1307468" y="1697288"/>
            <a:chExt cx="2713719" cy="2139516"/>
          </a:xfrm>
        </p:grpSpPr>
        <p:grpSp>
          <p:nvGrpSpPr>
            <p:cNvPr id="27" name="组合 26"/>
            <p:cNvGrpSpPr/>
            <p:nvPr/>
          </p:nvGrpSpPr>
          <p:grpSpPr>
            <a:xfrm>
              <a:off x="1410010" y="1697288"/>
              <a:ext cx="2611177" cy="2139516"/>
              <a:chOff x="1193500" y="1491637"/>
              <a:chExt cx="3761195" cy="213951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33" name="文本框 50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ko-KO" altLang="ko-KO" sz="7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필요한 경우 여기에서 세부 사항을 설명할 수 있습니다.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方正姚体" panose="02010601030101010101" pitchFamily="2" charset="-122"/>
                    <a:sym typeface="Source Han Sans SC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ko-KO" altLang="ko-KO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키워드1</a:t>
                  </a:r>
                  <a:endParaRPr lang="zh-CN" alt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31" name="文本框 48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ko-KO" altLang="ko-KO" sz="7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필요한 경우 여기에서 세부 사항을 설명할 수 있습니다.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方正姚体" panose="02010601030101010101" pitchFamily="2" charset="-122"/>
                    <a:sym typeface="Source Han Sans SC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ko-KO" altLang="ko-KO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。</a:t>
                  </a:r>
                  <a:endPara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ko-KO" altLang="ko-KO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키워드3</a:t>
                  </a:r>
                  <a:endParaRPr lang="en-US" altLang="zh-CN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</p:grpSp>
        </p:grpSp>
        <p:cxnSp>
          <p:nvCxnSpPr>
            <p:cNvPr id="28" name="直接连接符 27"/>
            <p:cNvCxnSpPr/>
            <p:nvPr/>
          </p:nvCxnSpPr>
          <p:spPr>
            <a:xfrm>
              <a:off x="1307468" y="2710116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43777" y="1831157"/>
            <a:ext cx="9193400" cy="2345359"/>
            <a:chOff x="2766559" y="1890811"/>
            <a:chExt cx="6776548" cy="1728788"/>
          </a:xfrm>
        </p:grpSpPr>
        <p:sp>
          <p:nvSpPr>
            <p:cNvPr id="7" name="도넛 104"/>
            <p:cNvSpPr/>
            <p:nvPr/>
          </p:nvSpPr>
          <p:spPr bwMode="auto">
            <a:xfrm>
              <a:off x="7814810" y="1890811"/>
              <a:ext cx="1728297" cy="1728027"/>
            </a:xfrm>
            <a:prstGeom prst="donut">
              <a:avLst/>
            </a:prstGeom>
            <a:solidFill>
              <a:schemeClr val="accent1"/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9" name="도넛 96"/>
            <p:cNvSpPr/>
            <p:nvPr/>
          </p:nvSpPr>
          <p:spPr bwMode="auto">
            <a:xfrm>
              <a:off x="5300209" y="1890811"/>
              <a:ext cx="1728787" cy="1728788"/>
            </a:xfrm>
            <a:prstGeom prst="donut">
              <a:avLst/>
            </a:prstGeom>
            <a:solidFill>
              <a:schemeClr val="accent2"/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0" name="도넛 86"/>
            <p:cNvSpPr/>
            <p:nvPr/>
          </p:nvSpPr>
          <p:spPr bwMode="auto">
            <a:xfrm>
              <a:off x="2766559" y="1890811"/>
              <a:ext cx="1729260" cy="1728026"/>
            </a:xfrm>
            <a:prstGeom prst="donut">
              <a:avLst/>
            </a:prstGeom>
            <a:solidFill>
              <a:schemeClr val="accent1"/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4" name="오른쪽 화살표 54"/>
            <p:cNvSpPr/>
            <p:nvPr/>
          </p:nvSpPr>
          <p:spPr>
            <a:xfrm>
              <a:off x="4716009" y="2538511"/>
              <a:ext cx="411162" cy="458788"/>
            </a:xfrm>
            <a:prstGeom prst="rightArrow">
              <a:avLst>
                <a:gd name="adj1" fmla="val 50000"/>
                <a:gd name="adj2" fmla="val 63933"/>
              </a:avLst>
            </a:prstGeom>
            <a:solidFill>
              <a:schemeClr val="bg1">
                <a:lumMod val="65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5" name="오른쪽 화살표 55"/>
            <p:cNvSpPr/>
            <p:nvPr/>
          </p:nvSpPr>
          <p:spPr>
            <a:xfrm>
              <a:off x="7252834" y="2538511"/>
              <a:ext cx="411162" cy="458788"/>
            </a:xfrm>
            <a:prstGeom prst="rightArrow">
              <a:avLst>
                <a:gd name="adj1" fmla="val 50000"/>
                <a:gd name="adj2" fmla="val 63933"/>
              </a:avLst>
            </a:prstGeom>
            <a:solidFill>
              <a:schemeClr val="bg1">
                <a:lumMod val="65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6" name="TextBox 13"/>
            <p:cNvSpPr txBox="1"/>
            <p:nvPr/>
          </p:nvSpPr>
          <p:spPr>
            <a:xfrm>
              <a:off x="3256144" y="2632415"/>
              <a:ext cx="741660" cy="17973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ctr" defTabSz="1216025">
                <a:spcBef>
                  <a:spcPct val="20000"/>
                </a:spcBef>
                <a:defRPr/>
              </a:pPr>
              <a:r>
                <a:rPr lang="ko-KO" altLang="ko-KO" sz="1600" b="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예어</a:t>
              </a:r>
              <a:endParaRPr lang="en-US" sz="1600" b="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5794219" y="2632415"/>
              <a:ext cx="741660" cy="17973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ctr" defTabSz="1216025">
                <a:spcBef>
                  <a:spcPct val="20000"/>
                </a:spcBef>
                <a:defRPr/>
              </a:pPr>
              <a:r>
                <a:rPr lang="ko-KO" altLang="ko-KO" sz="1600" b="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예어</a:t>
              </a:r>
              <a:endParaRPr lang="en-US" sz="1600" b="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8316309" y="2632415"/>
              <a:ext cx="741660" cy="17973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ctr" defTabSz="1216025">
                <a:spcBef>
                  <a:spcPct val="20000"/>
                </a:spcBef>
                <a:defRPr/>
              </a:pPr>
              <a:r>
                <a:rPr lang="ko-KO" altLang="ko-KO" sz="1600" b="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예어</a:t>
              </a:r>
              <a:endParaRPr lang="en-US" sz="1600" b="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85734" y="4302369"/>
            <a:ext cx="2732603" cy="465010"/>
            <a:chOff x="3002037" y="1465798"/>
            <a:chExt cx="7067433" cy="369332"/>
          </a:xfrm>
          <a:solidFill>
            <a:schemeClr val="accent1"/>
          </a:solidFill>
          <a:effectLst/>
        </p:grpSpPr>
        <p:sp>
          <p:nvSpPr>
            <p:cNvPr id="20" name="矩形 19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2" tIns="60946" rIns="121892" bIns="60946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1" name="TextBox 4"/>
            <p:cNvSpPr txBox="1"/>
            <p:nvPr/>
          </p:nvSpPr>
          <p:spPr>
            <a:xfrm>
              <a:off x="3691437" y="1501441"/>
              <a:ext cx="5688631" cy="2662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1600">
                  <a:solidFill>
                    <a:srgbClr val="F8F8F8"/>
                  </a:solidFill>
                  <a:latin typeface="NanumGothic"/>
                  <a:ea typeface="NanumGothic"/>
                  <a:sym typeface="Source Han Sans SC"/>
                </a:rPr>
                <a:t>키워드1</a:t>
              </a:r>
              <a:endParaRPr lang="zh-CN" altLang="en-US" sz="1600">
                <a:solidFill>
                  <a:srgbClr val="F8F8F8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96880" y="4302369"/>
            <a:ext cx="2732603" cy="465010"/>
            <a:chOff x="3002037" y="1465798"/>
            <a:chExt cx="7067433" cy="369332"/>
          </a:xfrm>
          <a:solidFill>
            <a:schemeClr val="accent2"/>
          </a:solidFill>
          <a:effectLst/>
        </p:grpSpPr>
        <p:sp>
          <p:nvSpPr>
            <p:cNvPr id="24" name="矩形 23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2" tIns="60946" rIns="121892" bIns="60946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5" name="TextBox 4"/>
            <p:cNvSpPr txBox="1"/>
            <p:nvPr/>
          </p:nvSpPr>
          <p:spPr>
            <a:xfrm>
              <a:off x="3691437" y="1501441"/>
              <a:ext cx="5688631" cy="2662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1600">
                  <a:solidFill>
                    <a:srgbClr val="F8F8F8"/>
                  </a:solidFill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sz="1600">
                <a:solidFill>
                  <a:srgbClr val="F8F8F8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074578" y="4302369"/>
            <a:ext cx="2732603" cy="465010"/>
            <a:chOff x="3002037" y="1465798"/>
            <a:chExt cx="7067433" cy="369332"/>
          </a:xfrm>
          <a:solidFill>
            <a:schemeClr val="accent1"/>
          </a:solidFill>
          <a:effectLst/>
        </p:grpSpPr>
        <p:sp>
          <p:nvSpPr>
            <p:cNvPr id="28" name="矩形 27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2" tIns="60946" rIns="121892" bIns="60946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9" name="TextBox 4"/>
            <p:cNvSpPr txBox="1"/>
            <p:nvPr/>
          </p:nvSpPr>
          <p:spPr>
            <a:xfrm>
              <a:off x="3691436" y="1501441"/>
              <a:ext cx="5688631" cy="2662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1600">
                  <a:solidFill>
                    <a:srgbClr val="F8F8F8"/>
                  </a:solidFill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sz="1600">
                <a:solidFill>
                  <a:srgbClr val="F8F8F8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3" name="TextBox 23"/>
          <p:cNvSpPr txBox="1"/>
          <p:nvPr/>
        </p:nvSpPr>
        <p:spPr>
          <a:xfrm>
            <a:off x="1722649" y="5372413"/>
            <a:ext cx="211612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O" altLang="ko-KO" sz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1722649" y="5012342"/>
            <a:ext cx="1308186" cy="304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4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5" name="TextBox 23"/>
          <p:cNvSpPr txBox="1"/>
          <p:nvPr/>
        </p:nvSpPr>
        <p:spPr>
          <a:xfrm>
            <a:off x="4981051" y="5372413"/>
            <a:ext cx="211612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O" altLang="ko-KO" sz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4981051" y="5012342"/>
            <a:ext cx="1308186" cy="304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4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7" name="TextBox 23"/>
          <p:cNvSpPr txBox="1"/>
          <p:nvPr/>
        </p:nvSpPr>
        <p:spPr>
          <a:xfrm>
            <a:off x="8293995" y="5372413"/>
            <a:ext cx="211612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O" altLang="ko-KO" sz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38" name="TextBox 24"/>
          <p:cNvSpPr txBox="1"/>
          <p:nvPr/>
        </p:nvSpPr>
        <p:spPr>
          <a:xfrm>
            <a:off x="8293995" y="5012342"/>
            <a:ext cx="1308186" cy="304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4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키워드3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4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"/>
          <p:cNvSpPr/>
          <p:nvPr/>
        </p:nvSpPr>
        <p:spPr bwMode="auto">
          <a:xfrm>
            <a:off x="921385" y="2204720"/>
            <a:ext cx="1455420" cy="1445260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1600">
                <a:moveTo>
                  <a:pt x="9838" y="0"/>
                </a:moveTo>
                <a:cubicBezTo>
                  <a:pt x="7321" y="0"/>
                  <a:pt x="4802" y="1061"/>
                  <a:pt x="2881" y="3185"/>
                </a:cubicBezTo>
                <a:cubicBezTo>
                  <a:pt x="-961" y="7433"/>
                  <a:pt x="-961" y="14319"/>
                  <a:pt x="2881" y="18566"/>
                </a:cubicBezTo>
                <a:cubicBezTo>
                  <a:pt x="4162" y="19983"/>
                  <a:pt x="5714" y="20915"/>
                  <a:pt x="7349" y="21387"/>
                </a:cubicBezTo>
                <a:cubicBezTo>
                  <a:pt x="7502" y="20105"/>
                  <a:pt x="7606" y="18839"/>
                  <a:pt x="7040" y="17627"/>
                </a:cubicBezTo>
                <a:cubicBezTo>
                  <a:pt x="6734" y="16971"/>
                  <a:pt x="6508" y="15994"/>
                  <a:pt x="6456" y="15252"/>
                </a:cubicBezTo>
                <a:cubicBezTo>
                  <a:pt x="6401" y="14476"/>
                  <a:pt x="6337" y="13689"/>
                  <a:pt x="6443" y="12919"/>
                </a:cubicBezTo>
                <a:cubicBezTo>
                  <a:pt x="6519" y="12364"/>
                  <a:pt x="6597" y="11933"/>
                  <a:pt x="7092" y="11661"/>
                </a:cubicBezTo>
                <a:cubicBezTo>
                  <a:pt x="7371" y="11509"/>
                  <a:pt x="7879" y="11601"/>
                  <a:pt x="7981" y="11271"/>
                </a:cubicBezTo>
                <a:cubicBezTo>
                  <a:pt x="8218" y="10496"/>
                  <a:pt x="8931" y="10470"/>
                  <a:pt x="9550" y="10696"/>
                </a:cubicBezTo>
                <a:cubicBezTo>
                  <a:pt x="9537" y="9892"/>
                  <a:pt x="10640" y="9462"/>
                  <a:pt x="11187" y="9814"/>
                </a:cubicBezTo>
                <a:cubicBezTo>
                  <a:pt x="11217" y="8792"/>
                  <a:pt x="11241" y="7794"/>
                  <a:pt x="11299" y="6770"/>
                </a:cubicBezTo>
                <a:cubicBezTo>
                  <a:pt x="11331" y="6199"/>
                  <a:pt x="11040" y="4873"/>
                  <a:pt x="11691" y="4630"/>
                </a:cubicBezTo>
                <a:cubicBezTo>
                  <a:pt x="12334" y="4389"/>
                  <a:pt x="12636" y="5057"/>
                  <a:pt x="12665" y="5661"/>
                </a:cubicBezTo>
                <a:cubicBezTo>
                  <a:pt x="12687" y="6109"/>
                  <a:pt x="12630" y="6559"/>
                  <a:pt x="12621" y="7008"/>
                </a:cubicBezTo>
                <a:cubicBezTo>
                  <a:pt x="12615" y="7348"/>
                  <a:pt x="12656" y="7708"/>
                  <a:pt x="12632" y="8051"/>
                </a:cubicBezTo>
                <a:cubicBezTo>
                  <a:pt x="12567" y="8966"/>
                  <a:pt x="12574" y="9833"/>
                  <a:pt x="12541" y="10751"/>
                </a:cubicBezTo>
                <a:cubicBezTo>
                  <a:pt x="12523" y="11234"/>
                  <a:pt x="12603" y="11706"/>
                  <a:pt x="12603" y="12187"/>
                </a:cubicBezTo>
                <a:cubicBezTo>
                  <a:pt x="12603" y="12720"/>
                  <a:pt x="12787" y="12862"/>
                  <a:pt x="13052" y="13278"/>
                </a:cubicBezTo>
                <a:cubicBezTo>
                  <a:pt x="13598" y="14135"/>
                  <a:pt x="13067" y="14687"/>
                  <a:pt x="12834" y="15484"/>
                </a:cubicBezTo>
                <a:cubicBezTo>
                  <a:pt x="12622" y="16211"/>
                  <a:pt x="12162" y="16649"/>
                  <a:pt x="11725" y="17205"/>
                </a:cubicBezTo>
                <a:cubicBezTo>
                  <a:pt x="11085" y="18018"/>
                  <a:pt x="11420" y="19826"/>
                  <a:pt x="11447" y="20807"/>
                </a:cubicBezTo>
                <a:cubicBezTo>
                  <a:pt x="11454" y="21060"/>
                  <a:pt x="11442" y="21335"/>
                  <a:pt x="11436" y="21600"/>
                </a:cubicBezTo>
                <a:cubicBezTo>
                  <a:pt x="13398" y="21244"/>
                  <a:pt x="15284" y="20239"/>
                  <a:pt x="16796" y="18566"/>
                </a:cubicBezTo>
                <a:cubicBezTo>
                  <a:pt x="20638" y="14319"/>
                  <a:pt x="20638" y="7433"/>
                  <a:pt x="16796" y="3185"/>
                </a:cubicBezTo>
                <a:cubicBezTo>
                  <a:pt x="14875" y="1061"/>
                  <a:pt x="12356" y="0"/>
                  <a:pt x="98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400">
              <a:latin typeface="Elsie" panose="02000000000000000000" charset="0"/>
              <a:sym typeface="Source Han Sans SC"/>
            </a:endParaRPr>
          </a:p>
        </p:txBody>
      </p:sp>
      <p:sp>
        <p:nvSpPr>
          <p:cNvPr id="19" name="TextBox 31"/>
          <p:cNvSpPr txBox="1"/>
          <p:nvPr/>
        </p:nvSpPr>
        <p:spPr bwMode="auto">
          <a:xfrm>
            <a:off x="719455" y="4112895"/>
            <a:ext cx="2040890" cy="2832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lnSpcReduction="1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ko-KO" altLang="ko-KO" sz="1865" b="1">
                <a:solidFill>
                  <a:schemeClr val="accent1"/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865" b="1">
              <a:solidFill>
                <a:schemeClr val="accent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0" name="TextBox 32"/>
          <p:cNvSpPr txBox="1"/>
          <p:nvPr/>
        </p:nvSpPr>
        <p:spPr bwMode="auto">
          <a:xfrm>
            <a:off x="97028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97313" y="2204864"/>
            <a:ext cx="2041028" cy="2191243"/>
            <a:chOff x="2172984" y="1653648"/>
            <a:chExt cx="1530771" cy="1643432"/>
          </a:xfrm>
        </p:grpSpPr>
        <p:sp>
          <p:nvSpPr>
            <p:cNvPr id="22" name="Freeform: Shape 5"/>
            <p:cNvSpPr/>
            <p:nvPr/>
          </p:nvSpPr>
          <p:spPr bwMode="auto">
            <a:xfrm>
              <a:off x="2358647" y="1653648"/>
              <a:ext cx="1091329" cy="1083888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40" y="0"/>
                  </a:moveTo>
                  <a:cubicBezTo>
                    <a:pt x="7322" y="0"/>
                    <a:pt x="4802" y="1061"/>
                    <a:pt x="2881" y="3185"/>
                  </a:cubicBezTo>
                  <a:cubicBezTo>
                    <a:pt x="-961" y="7432"/>
                    <a:pt x="-961" y="14317"/>
                    <a:pt x="2881" y="18564"/>
                  </a:cubicBezTo>
                  <a:cubicBezTo>
                    <a:pt x="4403" y="20245"/>
                    <a:pt x="6299" y="21250"/>
                    <a:pt x="8273" y="21599"/>
                  </a:cubicBezTo>
                  <a:cubicBezTo>
                    <a:pt x="8280" y="21196"/>
                    <a:pt x="8288" y="20786"/>
                    <a:pt x="8291" y="20399"/>
                  </a:cubicBezTo>
                  <a:cubicBezTo>
                    <a:pt x="8298" y="19449"/>
                    <a:pt x="7895" y="18952"/>
                    <a:pt x="7454" y="18205"/>
                  </a:cubicBezTo>
                  <a:cubicBezTo>
                    <a:pt x="7100" y="17604"/>
                    <a:pt x="7030" y="16970"/>
                    <a:pt x="6909" y="16284"/>
                  </a:cubicBezTo>
                  <a:cubicBezTo>
                    <a:pt x="6776" y="15533"/>
                    <a:pt x="6599" y="14888"/>
                    <a:pt x="6753" y="14112"/>
                  </a:cubicBezTo>
                  <a:cubicBezTo>
                    <a:pt x="6887" y="13434"/>
                    <a:pt x="7281" y="13322"/>
                    <a:pt x="7787" y="13110"/>
                  </a:cubicBezTo>
                  <a:cubicBezTo>
                    <a:pt x="7554" y="12673"/>
                    <a:pt x="7406" y="12140"/>
                    <a:pt x="7790" y="11734"/>
                  </a:cubicBezTo>
                  <a:cubicBezTo>
                    <a:pt x="8060" y="11449"/>
                    <a:pt x="8680" y="11481"/>
                    <a:pt x="8951" y="11734"/>
                  </a:cubicBezTo>
                  <a:cubicBezTo>
                    <a:pt x="8952" y="10799"/>
                    <a:pt x="8650" y="9866"/>
                    <a:pt x="8398" y="8977"/>
                  </a:cubicBezTo>
                  <a:cubicBezTo>
                    <a:pt x="8241" y="8425"/>
                    <a:pt x="8213" y="7832"/>
                    <a:pt x="8068" y="7277"/>
                  </a:cubicBezTo>
                  <a:cubicBezTo>
                    <a:pt x="7963" y="6878"/>
                    <a:pt x="7786" y="6442"/>
                    <a:pt x="7764" y="6025"/>
                  </a:cubicBezTo>
                  <a:cubicBezTo>
                    <a:pt x="7707" y="4971"/>
                    <a:pt x="8821" y="5095"/>
                    <a:pt x="9034" y="6016"/>
                  </a:cubicBezTo>
                  <a:cubicBezTo>
                    <a:pt x="9248" y="6940"/>
                    <a:pt x="9675" y="8095"/>
                    <a:pt x="9790" y="9038"/>
                  </a:cubicBezTo>
                  <a:cubicBezTo>
                    <a:pt x="9832" y="9377"/>
                    <a:pt x="10225" y="11269"/>
                    <a:pt x="10518" y="11269"/>
                  </a:cubicBezTo>
                  <a:cubicBezTo>
                    <a:pt x="11000" y="11269"/>
                    <a:pt x="11177" y="9653"/>
                    <a:pt x="11285" y="9325"/>
                  </a:cubicBezTo>
                  <a:cubicBezTo>
                    <a:pt x="11460" y="8791"/>
                    <a:pt x="11555" y="8186"/>
                    <a:pt x="11596" y="7616"/>
                  </a:cubicBezTo>
                  <a:cubicBezTo>
                    <a:pt x="11626" y="7204"/>
                    <a:pt x="11663" y="6834"/>
                    <a:pt x="11804" y="6450"/>
                  </a:cubicBezTo>
                  <a:cubicBezTo>
                    <a:pt x="12132" y="5554"/>
                    <a:pt x="12881" y="5794"/>
                    <a:pt x="12976" y="6728"/>
                  </a:cubicBezTo>
                  <a:cubicBezTo>
                    <a:pt x="13032" y="7273"/>
                    <a:pt x="12812" y="7796"/>
                    <a:pt x="12776" y="8337"/>
                  </a:cubicBezTo>
                  <a:cubicBezTo>
                    <a:pt x="12740" y="8882"/>
                    <a:pt x="12629" y="9500"/>
                    <a:pt x="12459" y="10026"/>
                  </a:cubicBezTo>
                  <a:cubicBezTo>
                    <a:pt x="12320" y="10457"/>
                    <a:pt x="12422" y="10912"/>
                    <a:pt x="12334" y="11364"/>
                  </a:cubicBezTo>
                  <a:cubicBezTo>
                    <a:pt x="12243" y="11837"/>
                    <a:pt x="12155" y="12146"/>
                    <a:pt x="12267" y="12628"/>
                  </a:cubicBezTo>
                  <a:cubicBezTo>
                    <a:pt x="12513" y="13688"/>
                    <a:pt x="12427" y="14900"/>
                    <a:pt x="12454" y="15850"/>
                  </a:cubicBezTo>
                  <a:cubicBezTo>
                    <a:pt x="12478" y="16701"/>
                    <a:pt x="12402" y="17232"/>
                    <a:pt x="12215" y="18058"/>
                  </a:cubicBezTo>
                  <a:cubicBezTo>
                    <a:pt x="11974" y="19124"/>
                    <a:pt x="12145" y="20145"/>
                    <a:pt x="12111" y="21258"/>
                  </a:cubicBezTo>
                  <a:cubicBezTo>
                    <a:pt x="12109" y="21322"/>
                    <a:pt x="12110" y="21381"/>
                    <a:pt x="12108" y="21444"/>
                  </a:cubicBezTo>
                  <a:cubicBezTo>
                    <a:pt x="13826" y="20996"/>
                    <a:pt x="15456" y="20044"/>
                    <a:pt x="16796" y="18564"/>
                  </a:cubicBezTo>
                  <a:cubicBezTo>
                    <a:pt x="20638" y="14317"/>
                    <a:pt x="20639" y="7432"/>
                    <a:pt x="16796" y="3185"/>
                  </a:cubicBezTo>
                  <a:cubicBezTo>
                    <a:pt x="14875" y="1061"/>
                    <a:pt x="12358" y="0"/>
                    <a:pt x="9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7" name="TextBox 29"/>
            <p:cNvSpPr txBox="1"/>
            <p:nvPr/>
          </p:nvSpPr>
          <p:spPr bwMode="auto">
            <a:xfrm>
              <a:off x="2172984" y="3084807"/>
              <a:ext cx="1530771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ko-KO" altLang="ko-KO" sz="1865" b="1">
                  <a:solidFill>
                    <a:schemeClr val="accent2"/>
                  </a:solidFill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sz="1865" b="1">
                <a:solidFill>
                  <a:schemeClr val="accent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075487" y="2204864"/>
            <a:ext cx="2041028" cy="2191243"/>
            <a:chOff x="3806615" y="1653648"/>
            <a:chExt cx="1530771" cy="1643432"/>
          </a:xfrm>
        </p:grpSpPr>
        <p:sp>
          <p:nvSpPr>
            <p:cNvPr id="23" name="Freeform: Shape 8"/>
            <p:cNvSpPr/>
            <p:nvPr/>
          </p:nvSpPr>
          <p:spPr bwMode="auto">
            <a:xfrm>
              <a:off x="4026644" y="1653648"/>
              <a:ext cx="1091329" cy="1082027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40" y="0"/>
                  </a:moveTo>
                  <a:cubicBezTo>
                    <a:pt x="7322" y="0"/>
                    <a:pt x="4802" y="1063"/>
                    <a:pt x="2881" y="3190"/>
                  </a:cubicBezTo>
                  <a:cubicBezTo>
                    <a:pt x="-961" y="7445"/>
                    <a:pt x="-961" y="14344"/>
                    <a:pt x="2881" y="18598"/>
                  </a:cubicBezTo>
                  <a:cubicBezTo>
                    <a:pt x="4337" y="20210"/>
                    <a:pt x="6134" y="21209"/>
                    <a:pt x="8016" y="21600"/>
                  </a:cubicBezTo>
                  <a:cubicBezTo>
                    <a:pt x="8154" y="20857"/>
                    <a:pt x="8137" y="20064"/>
                    <a:pt x="8049" y="19309"/>
                  </a:cubicBezTo>
                  <a:cubicBezTo>
                    <a:pt x="7981" y="18720"/>
                    <a:pt x="7552" y="18189"/>
                    <a:pt x="7389" y="17614"/>
                  </a:cubicBezTo>
                  <a:cubicBezTo>
                    <a:pt x="7066" y="16467"/>
                    <a:pt x="6898" y="15510"/>
                    <a:pt x="6898" y="14297"/>
                  </a:cubicBezTo>
                  <a:cubicBezTo>
                    <a:pt x="6898" y="13719"/>
                    <a:pt x="6390" y="12905"/>
                    <a:pt x="7171" y="12234"/>
                  </a:cubicBezTo>
                  <a:cubicBezTo>
                    <a:pt x="7405" y="12033"/>
                    <a:pt x="7717" y="12156"/>
                    <a:pt x="7748" y="11802"/>
                  </a:cubicBezTo>
                  <a:cubicBezTo>
                    <a:pt x="7766" y="11598"/>
                    <a:pt x="7754" y="11382"/>
                    <a:pt x="7709" y="11184"/>
                  </a:cubicBezTo>
                  <a:cubicBezTo>
                    <a:pt x="7551" y="10484"/>
                    <a:pt x="7369" y="9823"/>
                    <a:pt x="7288" y="9106"/>
                  </a:cubicBezTo>
                  <a:cubicBezTo>
                    <a:pt x="7219" y="8496"/>
                    <a:pt x="7152" y="7823"/>
                    <a:pt x="7018" y="7227"/>
                  </a:cubicBezTo>
                  <a:cubicBezTo>
                    <a:pt x="6929" y="6833"/>
                    <a:pt x="6938" y="5868"/>
                    <a:pt x="7574" y="6099"/>
                  </a:cubicBezTo>
                  <a:cubicBezTo>
                    <a:pt x="8112" y="6295"/>
                    <a:pt x="8202" y="7091"/>
                    <a:pt x="8237" y="7613"/>
                  </a:cubicBezTo>
                  <a:cubicBezTo>
                    <a:pt x="8321" y="8873"/>
                    <a:pt x="8637" y="10157"/>
                    <a:pt x="9011" y="11356"/>
                  </a:cubicBezTo>
                  <a:cubicBezTo>
                    <a:pt x="9365" y="11088"/>
                    <a:pt x="9136" y="10567"/>
                    <a:pt x="9154" y="10200"/>
                  </a:cubicBezTo>
                  <a:cubicBezTo>
                    <a:pt x="9177" y="9704"/>
                    <a:pt x="9200" y="9216"/>
                    <a:pt x="9232" y="8724"/>
                  </a:cubicBezTo>
                  <a:cubicBezTo>
                    <a:pt x="9272" y="8096"/>
                    <a:pt x="9103" y="7497"/>
                    <a:pt x="9193" y="6859"/>
                  </a:cubicBezTo>
                  <a:cubicBezTo>
                    <a:pt x="9254" y="6428"/>
                    <a:pt x="9119" y="5797"/>
                    <a:pt x="9432" y="5449"/>
                  </a:cubicBezTo>
                  <a:cubicBezTo>
                    <a:pt x="9728" y="5121"/>
                    <a:pt x="10265" y="5332"/>
                    <a:pt x="10372" y="5757"/>
                  </a:cubicBezTo>
                  <a:cubicBezTo>
                    <a:pt x="10522" y="6349"/>
                    <a:pt x="10388" y="7074"/>
                    <a:pt x="10370" y="7676"/>
                  </a:cubicBezTo>
                  <a:cubicBezTo>
                    <a:pt x="10349" y="8368"/>
                    <a:pt x="10560" y="9005"/>
                    <a:pt x="10560" y="9696"/>
                  </a:cubicBezTo>
                  <a:cubicBezTo>
                    <a:pt x="10560" y="10149"/>
                    <a:pt x="10351" y="10721"/>
                    <a:pt x="10609" y="11135"/>
                  </a:cubicBezTo>
                  <a:cubicBezTo>
                    <a:pt x="11006" y="10952"/>
                    <a:pt x="10975" y="10063"/>
                    <a:pt x="11079" y="9653"/>
                  </a:cubicBezTo>
                  <a:cubicBezTo>
                    <a:pt x="11169" y="9299"/>
                    <a:pt x="11287" y="9000"/>
                    <a:pt x="11337" y="8629"/>
                  </a:cubicBezTo>
                  <a:cubicBezTo>
                    <a:pt x="11370" y="8376"/>
                    <a:pt x="11464" y="8074"/>
                    <a:pt x="11464" y="7791"/>
                  </a:cubicBezTo>
                  <a:cubicBezTo>
                    <a:pt x="11464" y="7264"/>
                    <a:pt x="11488" y="6489"/>
                    <a:pt x="11843" y="6071"/>
                  </a:cubicBezTo>
                  <a:cubicBezTo>
                    <a:pt x="12136" y="5726"/>
                    <a:pt x="12824" y="5844"/>
                    <a:pt x="12916" y="6347"/>
                  </a:cubicBezTo>
                  <a:cubicBezTo>
                    <a:pt x="13046" y="7049"/>
                    <a:pt x="12637" y="7834"/>
                    <a:pt x="12597" y="8539"/>
                  </a:cubicBezTo>
                  <a:cubicBezTo>
                    <a:pt x="12556" y="9246"/>
                    <a:pt x="12525" y="9868"/>
                    <a:pt x="12308" y="10551"/>
                  </a:cubicBezTo>
                  <a:cubicBezTo>
                    <a:pt x="11919" y="11778"/>
                    <a:pt x="12431" y="13033"/>
                    <a:pt x="12225" y="14280"/>
                  </a:cubicBezTo>
                  <a:cubicBezTo>
                    <a:pt x="12091" y="15095"/>
                    <a:pt x="12382" y="15825"/>
                    <a:pt x="12256" y="16699"/>
                  </a:cubicBezTo>
                  <a:cubicBezTo>
                    <a:pt x="12204" y="17063"/>
                    <a:pt x="12041" y="17402"/>
                    <a:pt x="11916" y="17744"/>
                  </a:cubicBezTo>
                  <a:cubicBezTo>
                    <a:pt x="11833" y="17969"/>
                    <a:pt x="11607" y="18118"/>
                    <a:pt x="11607" y="18363"/>
                  </a:cubicBezTo>
                  <a:cubicBezTo>
                    <a:pt x="11607" y="19161"/>
                    <a:pt x="11789" y="19938"/>
                    <a:pt x="11781" y="20728"/>
                  </a:cubicBezTo>
                  <a:cubicBezTo>
                    <a:pt x="11778" y="21016"/>
                    <a:pt x="11753" y="21300"/>
                    <a:pt x="11734" y="21585"/>
                  </a:cubicBezTo>
                  <a:cubicBezTo>
                    <a:pt x="13589" y="21184"/>
                    <a:pt x="15359" y="20189"/>
                    <a:pt x="16796" y="18598"/>
                  </a:cubicBezTo>
                  <a:cubicBezTo>
                    <a:pt x="20638" y="14344"/>
                    <a:pt x="20638" y="7445"/>
                    <a:pt x="16796" y="3190"/>
                  </a:cubicBezTo>
                  <a:cubicBezTo>
                    <a:pt x="14875" y="1063"/>
                    <a:pt x="12358" y="0"/>
                    <a:pt x="9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5" name="TextBox 27"/>
            <p:cNvSpPr txBox="1"/>
            <p:nvPr/>
          </p:nvSpPr>
          <p:spPr bwMode="auto">
            <a:xfrm>
              <a:off x="3806615" y="3084807"/>
              <a:ext cx="1530771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ko-KO" altLang="ko-KO" sz="1865" b="1">
                  <a:solidFill>
                    <a:schemeClr val="accent3"/>
                  </a:solidFill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sz="1865" b="1">
                <a:solidFill>
                  <a:schemeClr val="accent3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253662" y="2204864"/>
            <a:ext cx="2041028" cy="2191243"/>
            <a:chOff x="5440246" y="1653648"/>
            <a:chExt cx="1530771" cy="1643432"/>
          </a:xfrm>
        </p:grpSpPr>
        <p:sp>
          <p:nvSpPr>
            <p:cNvPr id="24" name="Freeform: Shape 11"/>
            <p:cNvSpPr/>
            <p:nvPr/>
          </p:nvSpPr>
          <p:spPr bwMode="auto">
            <a:xfrm>
              <a:off x="5694020" y="1653648"/>
              <a:ext cx="1091329" cy="1083267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40" y="0"/>
                  </a:moveTo>
                  <a:cubicBezTo>
                    <a:pt x="7322" y="0"/>
                    <a:pt x="4802" y="1061"/>
                    <a:pt x="2881" y="3186"/>
                  </a:cubicBezTo>
                  <a:cubicBezTo>
                    <a:pt x="-961" y="7434"/>
                    <a:pt x="-961" y="14323"/>
                    <a:pt x="2881" y="18571"/>
                  </a:cubicBezTo>
                  <a:cubicBezTo>
                    <a:pt x="4240" y="20074"/>
                    <a:pt x="5899" y="21033"/>
                    <a:pt x="7644" y="21473"/>
                  </a:cubicBezTo>
                  <a:cubicBezTo>
                    <a:pt x="7648" y="21252"/>
                    <a:pt x="7643" y="21031"/>
                    <a:pt x="7605" y="20818"/>
                  </a:cubicBezTo>
                  <a:cubicBezTo>
                    <a:pt x="7431" y="19848"/>
                    <a:pt x="7313" y="18994"/>
                    <a:pt x="7026" y="18045"/>
                  </a:cubicBezTo>
                  <a:cubicBezTo>
                    <a:pt x="6736" y="17091"/>
                    <a:pt x="6626" y="16134"/>
                    <a:pt x="6475" y="15147"/>
                  </a:cubicBezTo>
                  <a:cubicBezTo>
                    <a:pt x="6317" y="14118"/>
                    <a:pt x="6608" y="13106"/>
                    <a:pt x="6306" y="12092"/>
                  </a:cubicBezTo>
                  <a:cubicBezTo>
                    <a:pt x="6068" y="11295"/>
                    <a:pt x="5814" y="10409"/>
                    <a:pt x="5698" y="9570"/>
                  </a:cubicBezTo>
                  <a:cubicBezTo>
                    <a:pt x="5650" y="9227"/>
                    <a:pt x="5530" y="8463"/>
                    <a:pt x="5937" y="8323"/>
                  </a:cubicBezTo>
                  <a:cubicBezTo>
                    <a:pt x="6319" y="8202"/>
                    <a:pt x="6444" y="8426"/>
                    <a:pt x="6597" y="8694"/>
                  </a:cubicBezTo>
                  <a:cubicBezTo>
                    <a:pt x="6826" y="9095"/>
                    <a:pt x="6874" y="9335"/>
                    <a:pt x="6896" y="9794"/>
                  </a:cubicBezTo>
                  <a:cubicBezTo>
                    <a:pt x="6922" y="10356"/>
                    <a:pt x="7199" y="10966"/>
                    <a:pt x="7353" y="11498"/>
                  </a:cubicBezTo>
                  <a:cubicBezTo>
                    <a:pt x="7384" y="11604"/>
                    <a:pt x="7694" y="12372"/>
                    <a:pt x="7829" y="11989"/>
                  </a:cubicBezTo>
                  <a:cubicBezTo>
                    <a:pt x="7961" y="11613"/>
                    <a:pt x="7889" y="11440"/>
                    <a:pt x="7826" y="11032"/>
                  </a:cubicBezTo>
                  <a:cubicBezTo>
                    <a:pt x="7748" y="10528"/>
                    <a:pt x="7879" y="9965"/>
                    <a:pt x="7771" y="9461"/>
                  </a:cubicBezTo>
                  <a:cubicBezTo>
                    <a:pt x="7657" y="8925"/>
                    <a:pt x="7685" y="8198"/>
                    <a:pt x="7717" y="7645"/>
                  </a:cubicBezTo>
                  <a:cubicBezTo>
                    <a:pt x="7743" y="7191"/>
                    <a:pt x="7556" y="5321"/>
                    <a:pt x="8665" y="5823"/>
                  </a:cubicBezTo>
                  <a:cubicBezTo>
                    <a:pt x="8943" y="5949"/>
                    <a:pt x="8934" y="8058"/>
                    <a:pt x="8925" y="8734"/>
                  </a:cubicBezTo>
                  <a:cubicBezTo>
                    <a:pt x="8915" y="9462"/>
                    <a:pt x="8950" y="11499"/>
                    <a:pt x="9333" y="11495"/>
                  </a:cubicBezTo>
                  <a:cubicBezTo>
                    <a:pt x="9470" y="11428"/>
                    <a:pt x="9451" y="10067"/>
                    <a:pt x="9505" y="9814"/>
                  </a:cubicBezTo>
                  <a:cubicBezTo>
                    <a:pt x="9643" y="9155"/>
                    <a:pt x="9656" y="8384"/>
                    <a:pt x="9723" y="7705"/>
                  </a:cubicBezTo>
                  <a:cubicBezTo>
                    <a:pt x="9784" y="7081"/>
                    <a:pt x="9730" y="5332"/>
                    <a:pt x="10476" y="5280"/>
                  </a:cubicBezTo>
                  <a:cubicBezTo>
                    <a:pt x="11885" y="5280"/>
                    <a:pt x="10909" y="7410"/>
                    <a:pt x="10983" y="8191"/>
                  </a:cubicBezTo>
                  <a:cubicBezTo>
                    <a:pt x="11053" y="8931"/>
                    <a:pt x="10797" y="9574"/>
                    <a:pt x="10786" y="10311"/>
                  </a:cubicBezTo>
                  <a:cubicBezTo>
                    <a:pt x="10781" y="10633"/>
                    <a:pt x="10668" y="11163"/>
                    <a:pt x="10773" y="11406"/>
                  </a:cubicBezTo>
                  <a:cubicBezTo>
                    <a:pt x="11150" y="12020"/>
                    <a:pt x="11510" y="10640"/>
                    <a:pt x="11591" y="10417"/>
                  </a:cubicBezTo>
                  <a:cubicBezTo>
                    <a:pt x="11820" y="9795"/>
                    <a:pt x="12032" y="9181"/>
                    <a:pt x="12308" y="8581"/>
                  </a:cubicBezTo>
                  <a:cubicBezTo>
                    <a:pt x="12584" y="7983"/>
                    <a:pt x="12566" y="7077"/>
                    <a:pt x="13077" y="6633"/>
                  </a:cubicBezTo>
                  <a:cubicBezTo>
                    <a:pt x="13359" y="6509"/>
                    <a:pt x="13569" y="6509"/>
                    <a:pt x="13860" y="6771"/>
                  </a:cubicBezTo>
                  <a:cubicBezTo>
                    <a:pt x="14268" y="7257"/>
                    <a:pt x="13853" y="8101"/>
                    <a:pt x="13706" y="8619"/>
                  </a:cubicBezTo>
                  <a:cubicBezTo>
                    <a:pt x="13529" y="9246"/>
                    <a:pt x="13374" y="9862"/>
                    <a:pt x="13181" y="10483"/>
                  </a:cubicBezTo>
                  <a:cubicBezTo>
                    <a:pt x="12911" y="11356"/>
                    <a:pt x="12661" y="12302"/>
                    <a:pt x="12316" y="13135"/>
                  </a:cubicBezTo>
                  <a:cubicBezTo>
                    <a:pt x="12284" y="13214"/>
                    <a:pt x="12205" y="14203"/>
                    <a:pt x="12197" y="14463"/>
                  </a:cubicBezTo>
                  <a:cubicBezTo>
                    <a:pt x="12183" y="14897"/>
                    <a:pt x="12230" y="15346"/>
                    <a:pt x="12116" y="15770"/>
                  </a:cubicBezTo>
                  <a:cubicBezTo>
                    <a:pt x="12055" y="15997"/>
                    <a:pt x="12220" y="16247"/>
                    <a:pt x="12230" y="16505"/>
                  </a:cubicBezTo>
                  <a:cubicBezTo>
                    <a:pt x="12258" y="17188"/>
                    <a:pt x="11798" y="17805"/>
                    <a:pt x="11487" y="18359"/>
                  </a:cubicBezTo>
                  <a:cubicBezTo>
                    <a:pt x="11343" y="19093"/>
                    <a:pt x="11444" y="20004"/>
                    <a:pt x="11448" y="20755"/>
                  </a:cubicBezTo>
                  <a:cubicBezTo>
                    <a:pt x="11450" y="21036"/>
                    <a:pt x="11459" y="21317"/>
                    <a:pt x="11466" y="21599"/>
                  </a:cubicBezTo>
                  <a:cubicBezTo>
                    <a:pt x="13418" y="21239"/>
                    <a:pt x="15290" y="20236"/>
                    <a:pt x="16796" y="18571"/>
                  </a:cubicBezTo>
                  <a:cubicBezTo>
                    <a:pt x="20638" y="14323"/>
                    <a:pt x="20638" y="7434"/>
                    <a:pt x="16796" y="3186"/>
                  </a:cubicBezTo>
                  <a:cubicBezTo>
                    <a:pt x="14875" y="1061"/>
                    <a:pt x="12358" y="0"/>
                    <a:pt x="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3" name="TextBox 25"/>
            <p:cNvSpPr txBox="1"/>
            <p:nvPr/>
          </p:nvSpPr>
          <p:spPr bwMode="auto">
            <a:xfrm>
              <a:off x="5440246" y="3084807"/>
              <a:ext cx="1530771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ko-KO" altLang="ko-KO" sz="1865" b="1">
                  <a:solidFill>
                    <a:schemeClr val="accent4"/>
                  </a:solidFill>
                  <a:latin typeface="NanumGothic"/>
                  <a:ea typeface="NanumGothic"/>
                  <a:sym typeface="Source Han Sans SC"/>
                </a:rPr>
                <a:t>키워드4</a:t>
              </a:r>
              <a:endParaRPr lang="en-US" altLang="zh-CN" sz="1865" b="1">
                <a:solidFill>
                  <a:schemeClr val="accent4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431837" y="2204864"/>
            <a:ext cx="2041028" cy="2191243"/>
            <a:chOff x="7073877" y="1653648"/>
            <a:chExt cx="1530771" cy="1643432"/>
          </a:xfrm>
        </p:grpSpPr>
        <p:sp>
          <p:nvSpPr>
            <p:cNvPr id="25" name="Freeform: Shape 14"/>
            <p:cNvSpPr/>
            <p:nvPr/>
          </p:nvSpPr>
          <p:spPr bwMode="auto">
            <a:xfrm>
              <a:off x="7361396" y="1653648"/>
              <a:ext cx="1091329" cy="1086368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9" y="0"/>
                  </a:moveTo>
                  <a:cubicBezTo>
                    <a:pt x="7321" y="0"/>
                    <a:pt x="4802" y="1058"/>
                    <a:pt x="2881" y="3176"/>
                  </a:cubicBezTo>
                  <a:cubicBezTo>
                    <a:pt x="-961" y="7412"/>
                    <a:pt x="-961" y="14279"/>
                    <a:pt x="2881" y="18515"/>
                  </a:cubicBezTo>
                  <a:cubicBezTo>
                    <a:pt x="4148" y="19912"/>
                    <a:pt x="5679" y="20838"/>
                    <a:pt x="7295" y="21313"/>
                  </a:cubicBezTo>
                  <a:cubicBezTo>
                    <a:pt x="7306" y="21185"/>
                    <a:pt x="7325" y="21050"/>
                    <a:pt x="7334" y="20924"/>
                  </a:cubicBezTo>
                  <a:cubicBezTo>
                    <a:pt x="7433" y="19560"/>
                    <a:pt x="6825" y="18431"/>
                    <a:pt x="6445" y="17197"/>
                  </a:cubicBezTo>
                  <a:cubicBezTo>
                    <a:pt x="5874" y="15777"/>
                    <a:pt x="5675" y="14138"/>
                    <a:pt x="5687" y="12597"/>
                  </a:cubicBezTo>
                  <a:cubicBezTo>
                    <a:pt x="5692" y="11883"/>
                    <a:pt x="5275" y="11146"/>
                    <a:pt x="5102" y="10474"/>
                  </a:cubicBezTo>
                  <a:cubicBezTo>
                    <a:pt x="4891" y="10084"/>
                    <a:pt x="4845" y="9244"/>
                    <a:pt x="4785" y="8802"/>
                  </a:cubicBezTo>
                  <a:cubicBezTo>
                    <a:pt x="4670" y="7958"/>
                    <a:pt x="5327" y="7746"/>
                    <a:pt x="5684" y="8426"/>
                  </a:cubicBezTo>
                  <a:cubicBezTo>
                    <a:pt x="6037" y="9100"/>
                    <a:pt x="6096" y="9902"/>
                    <a:pt x="6409" y="10595"/>
                  </a:cubicBezTo>
                  <a:cubicBezTo>
                    <a:pt x="6559" y="10926"/>
                    <a:pt x="6656" y="11804"/>
                    <a:pt x="7058" y="11709"/>
                  </a:cubicBezTo>
                  <a:cubicBezTo>
                    <a:pt x="7366" y="11676"/>
                    <a:pt x="7023" y="10959"/>
                    <a:pt x="7014" y="10764"/>
                  </a:cubicBezTo>
                  <a:cubicBezTo>
                    <a:pt x="6994" y="10326"/>
                    <a:pt x="6870" y="9942"/>
                    <a:pt x="6890" y="9489"/>
                  </a:cubicBezTo>
                  <a:cubicBezTo>
                    <a:pt x="6902" y="9215"/>
                    <a:pt x="6900" y="8945"/>
                    <a:pt x="6864" y="8673"/>
                  </a:cubicBezTo>
                  <a:cubicBezTo>
                    <a:pt x="6676" y="8156"/>
                    <a:pt x="6772" y="7446"/>
                    <a:pt x="6700" y="6897"/>
                  </a:cubicBezTo>
                  <a:cubicBezTo>
                    <a:pt x="6653" y="6538"/>
                    <a:pt x="6630" y="6138"/>
                    <a:pt x="6757" y="5794"/>
                  </a:cubicBezTo>
                  <a:cubicBezTo>
                    <a:pt x="6870" y="5490"/>
                    <a:pt x="7223" y="5183"/>
                    <a:pt x="7539" y="5321"/>
                  </a:cubicBezTo>
                  <a:cubicBezTo>
                    <a:pt x="8013" y="5529"/>
                    <a:pt x="7872" y="6038"/>
                    <a:pt x="7885" y="6470"/>
                  </a:cubicBezTo>
                  <a:cubicBezTo>
                    <a:pt x="7898" y="6905"/>
                    <a:pt x="7949" y="7242"/>
                    <a:pt x="8022" y="7662"/>
                  </a:cubicBezTo>
                  <a:cubicBezTo>
                    <a:pt x="8083" y="8010"/>
                    <a:pt x="8257" y="8637"/>
                    <a:pt x="8194" y="8988"/>
                  </a:cubicBezTo>
                  <a:cubicBezTo>
                    <a:pt x="8243" y="9288"/>
                    <a:pt x="8365" y="11410"/>
                    <a:pt x="8773" y="10830"/>
                  </a:cubicBezTo>
                  <a:cubicBezTo>
                    <a:pt x="8897" y="10144"/>
                    <a:pt x="8726" y="8719"/>
                    <a:pt x="8695" y="7590"/>
                  </a:cubicBezTo>
                  <a:cubicBezTo>
                    <a:pt x="8671" y="6723"/>
                    <a:pt x="8388" y="5506"/>
                    <a:pt x="8914" y="4771"/>
                  </a:cubicBezTo>
                  <a:cubicBezTo>
                    <a:pt x="9231" y="4327"/>
                    <a:pt x="9761" y="4710"/>
                    <a:pt x="9880" y="5127"/>
                  </a:cubicBezTo>
                  <a:cubicBezTo>
                    <a:pt x="9987" y="5503"/>
                    <a:pt x="9933" y="5938"/>
                    <a:pt x="9927" y="6327"/>
                  </a:cubicBezTo>
                  <a:cubicBezTo>
                    <a:pt x="9911" y="7281"/>
                    <a:pt x="10254" y="8239"/>
                    <a:pt x="10117" y="9188"/>
                  </a:cubicBezTo>
                  <a:cubicBezTo>
                    <a:pt x="10072" y="9496"/>
                    <a:pt x="10223" y="11643"/>
                    <a:pt x="10821" y="10735"/>
                  </a:cubicBezTo>
                  <a:cubicBezTo>
                    <a:pt x="11048" y="10390"/>
                    <a:pt x="11044" y="9818"/>
                    <a:pt x="11177" y="9417"/>
                  </a:cubicBezTo>
                  <a:cubicBezTo>
                    <a:pt x="11348" y="8899"/>
                    <a:pt x="11477" y="8376"/>
                    <a:pt x="11686" y="7874"/>
                  </a:cubicBezTo>
                  <a:cubicBezTo>
                    <a:pt x="11930" y="7285"/>
                    <a:pt x="12234" y="5353"/>
                    <a:pt x="13177" y="5757"/>
                  </a:cubicBezTo>
                  <a:cubicBezTo>
                    <a:pt x="13823" y="6033"/>
                    <a:pt x="13102" y="7797"/>
                    <a:pt x="13011" y="8292"/>
                  </a:cubicBezTo>
                  <a:cubicBezTo>
                    <a:pt x="12788" y="9497"/>
                    <a:pt x="12376" y="10680"/>
                    <a:pt x="12182" y="11884"/>
                  </a:cubicBezTo>
                  <a:cubicBezTo>
                    <a:pt x="12110" y="12329"/>
                    <a:pt x="12410" y="12760"/>
                    <a:pt x="12257" y="13210"/>
                  </a:cubicBezTo>
                  <a:cubicBezTo>
                    <a:pt x="12171" y="13463"/>
                    <a:pt x="12396" y="14159"/>
                    <a:pt x="12645" y="14273"/>
                  </a:cubicBezTo>
                  <a:cubicBezTo>
                    <a:pt x="13755" y="14781"/>
                    <a:pt x="14069" y="13871"/>
                    <a:pt x="14957" y="13382"/>
                  </a:cubicBezTo>
                  <a:cubicBezTo>
                    <a:pt x="15330" y="13176"/>
                    <a:pt x="16717" y="12212"/>
                    <a:pt x="16911" y="13173"/>
                  </a:cubicBezTo>
                  <a:cubicBezTo>
                    <a:pt x="17046" y="13840"/>
                    <a:pt x="16325" y="14235"/>
                    <a:pt x="15918" y="14562"/>
                  </a:cubicBezTo>
                  <a:cubicBezTo>
                    <a:pt x="15429" y="14955"/>
                    <a:pt x="15007" y="15315"/>
                    <a:pt x="14658" y="15854"/>
                  </a:cubicBezTo>
                  <a:cubicBezTo>
                    <a:pt x="13893" y="17034"/>
                    <a:pt x="12512" y="18156"/>
                    <a:pt x="11317" y="18987"/>
                  </a:cubicBezTo>
                  <a:cubicBezTo>
                    <a:pt x="10833" y="19324"/>
                    <a:pt x="11018" y="20913"/>
                    <a:pt x="11047" y="21599"/>
                  </a:cubicBezTo>
                  <a:cubicBezTo>
                    <a:pt x="13148" y="21314"/>
                    <a:pt x="15184" y="20293"/>
                    <a:pt x="16796" y="18515"/>
                  </a:cubicBezTo>
                  <a:cubicBezTo>
                    <a:pt x="20639" y="14279"/>
                    <a:pt x="20638" y="7412"/>
                    <a:pt x="16796" y="3176"/>
                  </a:cubicBezTo>
                  <a:cubicBezTo>
                    <a:pt x="14875" y="1058"/>
                    <a:pt x="12356" y="0"/>
                    <a:pt x="9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1" name="TextBox 23"/>
            <p:cNvSpPr txBox="1"/>
            <p:nvPr/>
          </p:nvSpPr>
          <p:spPr bwMode="auto">
            <a:xfrm>
              <a:off x="7073877" y="3084807"/>
              <a:ext cx="1530771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ko-KO" altLang="ko-KO" sz="1865" b="1">
                  <a:solidFill>
                    <a:schemeClr val="accent5"/>
                  </a:solidFill>
                  <a:latin typeface="NanumGothic"/>
                  <a:ea typeface="NanumGothic"/>
                  <a:sym typeface="Source Han Sans SC"/>
                </a:rPr>
                <a:t>키워드5</a:t>
              </a:r>
              <a:endParaRPr lang="en-US" altLang="zh-CN" sz="1865" b="1">
                <a:solidFill>
                  <a:schemeClr val="accent5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" name="TextBox 32"/>
          <p:cNvSpPr txBox="1"/>
          <p:nvPr/>
        </p:nvSpPr>
        <p:spPr bwMode="auto">
          <a:xfrm>
            <a:off x="315087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" name="TextBox 32"/>
          <p:cNvSpPr txBox="1"/>
          <p:nvPr/>
        </p:nvSpPr>
        <p:spPr bwMode="auto">
          <a:xfrm>
            <a:off x="533146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6" name="TextBox 32"/>
          <p:cNvSpPr txBox="1"/>
          <p:nvPr/>
        </p:nvSpPr>
        <p:spPr bwMode="auto">
          <a:xfrm>
            <a:off x="751205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1" name="TextBox 32"/>
          <p:cNvSpPr txBox="1"/>
          <p:nvPr/>
        </p:nvSpPr>
        <p:spPr bwMode="auto">
          <a:xfrm>
            <a:off x="969264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>
            <a:off x="7217845" y="643871"/>
            <a:ext cx="4268301" cy="3667606"/>
          </a:xfrm>
          <a:prstGeom prst="triangle">
            <a:avLst/>
          </a:prstGeom>
          <a:noFill/>
          <a:ln w="190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4671" y="1301183"/>
            <a:ext cx="957535" cy="584911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ko-KO" altLang="ko-KO" sz="3200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3200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9423" y="1982218"/>
            <a:ext cx="6352560" cy="70582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defTabSz="913765">
              <a:lnSpc>
                <a:spcPct val="100000"/>
              </a:lnSpc>
              <a:spcBef>
                <a:spcPct val="0"/>
              </a:spcBef>
              <a:defRPr/>
            </a:pPr>
            <a:r>
              <a:rPr lang="ko-KO" altLang="ko-KO" sz="120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 필요한 경우 세부 사항을 설명할</a:t>
            </a:r>
            <a:endParaRPr lang="zh-CN" altLang="en-US" sz="1200">
              <a:solidFill>
                <a:schemeClr val="bg2">
                  <a:lumMod val="1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>
              <a:solidFill>
                <a:schemeClr val="bg2">
                  <a:lumMod val="1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>
              <a:solidFill>
                <a:schemeClr val="bg2">
                  <a:lumMod val="1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10" name="Group 6"/>
          <p:cNvGrpSpPr/>
          <p:nvPr/>
        </p:nvGrpSpPr>
        <p:grpSpPr>
          <a:xfrm>
            <a:off x="2018939" y="3565814"/>
            <a:ext cx="710184" cy="473792"/>
            <a:chOff x="8672460" y="-1818199"/>
            <a:chExt cx="1811337" cy="1203325"/>
          </a:xfrm>
          <a:solidFill>
            <a:schemeClr val="accent2"/>
          </a:solidFill>
        </p:grpSpPr>
        <p:sp>
          <p:nvSpPr>
            <p:cNvPr id="13" name="Freeform 11"/>
            <p:cNvSpPr/>
            <p:nvPr/>
          </p:nvSpPr>
          <p:spPr bwMode="white">
            <a:xfrm>
              <a:off x="8845497" y="-1576899"/>
              <a:ext cx="1592262" cy="808038"/>
            </a:xfrm>
            <a:custGeom>
              <a:avLst/>
              <a:gdLst>
                <a:gd name="T0" fmla="*/ 363 w 422"/>
                <a:gd name="T1" fmla="*/ 1 h 213"/>
                <a:gd name="T2" fmla="*/ 346 w 422"/>
                <a:gd name="T3" fmla="*/ 0 h 213"/>
                <a:gd name="T4" fmla="*/ 346 w 422"/>
                <a:gd name="T5" fmla="*/ 0 h 213"/>
                <a:gd name="T6" fmla="*/ 346 w 422"/>
                <a:gd name="T7" fmla="*/ 0 h 213"/>
                <a:gd name="T8" fmla="*/ 346 w 422"/>
                <a:gd name="T9" fmla="*/ 0 h 213"/>
                <a:gd name="T10" fmla="*/ 185 w 422"/>
                <a:gd name="T11" fmla="*/ 98 h 213"/>
                <a:gd name="T12" fmla="*/ 164 w 422"/>
                <a:gd name="T13" fmla="*/ 105 h 213"/>
                <a:gd name="T14" fmla="*/ 141 w 422"/>
                <a:gd name="T15" fmla="*/ 96 h 213"/>
                <a:gd name="T16" fmla="*/ 14 w 422"/>
                <a:gd name="T17" fmla="*/ 2 h 213"/>
                <a:gd name="T18" fmla="*/ 14 w 422"/>
                <a:gd name="T19" fmla="*/ 2 h 213"/>
                <a:gd name="T20" fmla="*/ 0 w 422"/>
                <a:gd name="T21" fmla="*/ 1 h 213"/>
                <a:gd name="T22" fmla="*/ 1 w 422"/>
                <a:gd name="T23" fmla="*/ 100 h 213"/>
                <a:gd name="T24" fmla="*/ 40 w 422"/>
                <a:gd name="T25" fmla="*/ 98 h 213"/>
                <a:gd name="T26" fmla="*/ 181 w 422"/>
                <a:gd name="T27" fmla="*/ 149 h 213"/>
                <a:gd name="T28" fmla="*/ 335 w 422"/>
                <a:gd name="T29" fmla="*/ 211 h 213"/>
                <a:gd name="T30" fmla="*/ 362 w 422"/>
                <a:gd name="T31" fmla="*/ 213 h 213"/>
                <a:gd name="T32" fmla="*/ 362 w 422"/>
                <a:gd name="T33" fmla="*/ 169 h 213"/>
                <a:gd name="T34" fmla="*/ 421 w 422"/>
                <a:gd name="T35" fmla="*/ 114 h 213"/>
                <a:gd name="T36" fmla="*/ 420 w 422"/>
                <a:gd name="T37" fmla="*/ 111 h 213"/>
                <a:gd name="T38" fmla="*/ 418 w 422"/>
                <a:gd name="T39" fmla="*/ 115 h 213"/>
                <a:gd name="T40" fmla="*/ 362 w 422"/>
                <a:gd name="T41" fmla="*/ 155 h 213"/>
                <a:gd name="T42" fmla="*/ 363 w 422"/>
                <a:gd name="T43" fmla="*/ 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2" h="213">
                  <a:moveTo>
                    <a:pt x="363" y="1"/>
                  </a:moveTo>
                  <a:cubicBezTo>
                    <a:pt x="363" y="1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299" y="29"/>
                    <a:pt x="203" y="87"/>
                    <a:pt x="185" y="98"/>
                  </a:cubicBezTo>
                  <a:cubicBezTo>
                    <a:pt x="182" y="100"/>
                    <a:pt x="173" y="105"/>
                    <a:pt x="164" y="105"/>
                  </a:cubicBezTo>
                  <a:cubicBezTo>
                    <a:pt x="154" y="105"/>
                    <a:pt x="147" y="101"/>
                    <a:pt x="141" y="96"/>
                  </a:cubicBezTo>
                  <a:cubicBezTo>
                    <a:pt x="126" y="86"/>
                    <a:pt x="59" y="35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0" y="1"/>
                    <a:pt x="0" y="1"/>
                  </a:cubicBezTo>
                  <a:cubicBezTo>
                    <a:pt x="0" y="28"/>
                    <a:pt x="0" y="65"/>
                    <a:pt x="1" y="100"/>
                  </a:cubicBezTo>
                  <a:cubicBezTo>
                    <a:pt x="12" y="98"/>
                    <a:pt x="26" y="97"/>
                    <a:pt x="40" y="98"/>
                  </a:cubicBezTo>
                  <a:cubicBezTo>
                    <a:pt x="91" y="101"/>
                    <a:pt x="139" y="125"/>
                    <a:pt x="181" y="149"/>
                  </a:cubicBezTo>
                  <a:cubicBezTo>
                    <a:pt x="222" y="172"/>
                    <a:pt x="273" y="200"/>
                    <a:pt x="335" y="211"/>
                  </a:cubicBezTo>
                  <a:cubicBezTo>
                    <a:pt x="344" y="212"/>
                    <a:pt x="353" y="213"/>
                    <a:pt x="362" y="213"/>
                  </a:cubicBezTo>
                  <a:cubicBezTo>
                    <a:pt x="362" y="169"/>
                    <a:pt x="362" y="169"/>
                    <a:pt x="362" y="169"/>
                  </a:cubicBezTo>
                  <a:cubicBezTo>
                    <a:pt x="412" y="159"/>
                    <a:pt x="419" y="127"/>
                    <a:pt x="421" y="114"/>
                  </a:cubicBezTo>
                  <a:cubicBezTo>
                    <a:pt x="421" y="113"/>
                    <a:pt x="422" y="111"/>
                    <a:pt x="420" y="111"/>
                  </a:cubicBezTo>
                  <a:cubicBezTo>
                    <a:pt x="418" y="111"/>
                    <a:pt x="418" y="114"/>
                    <a:pt x="418" y="115"/>
                  </a:cubicBezTo>
                  <a:cubicBezTo>
                    <a:pt x="416" y="122"/>
                    <a:pt x="411" y="148"/>
                    <a:pt x="362" y="155"/>
                  </a:cubicBezTo>
                  <a:lnTo>
                    <a:pt x="363" y="1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24341" tIns="62172" rIns="124341" bIns="62172" numCol="1" rtlCol="0" anchor="ctr" anchorCtr="0" compatLnSpc="1"/>
            <a:lstStyle/>
            <a:p>
              <a:pPr defTabSz="1007110"/>
              <a:endParaRPr lang="en-US" sz="2175" spc="-167">
                <a:solidFill>
                  <a:srgbClr val="000000">
                    <a:lumMod val="50000"/>
                  </a:srgb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white">
            <a:xfrm>
              <a:off x="8672460" y="-1156212"/>
              <a:ext cx="1811337" cy="541338"/>
            </a:xfrm>
            <a:custGeom>
              <a:avLst/>
              <a:gdLst>
                <a:gd name="T0" fmla="*/ 480 w 480"/>
                <a:gd name="T1" fmla="*/ 81 h 143"/>
                <a:gd name="T2" fmla="*/ 478 w 480"/>
                <a:gd name="T3" fmla="*/ 81 h 143"/>
                <a:gd name="T4" fmla="*/ 430 w 480"/>
                <a:gd name="T5" fmla="*/ 106 h 143"/>
                <a:gd name="T6" fmla="*/ 390 w 480"/>
                <a:gd name="T7" fmla="*/ 107 h 143"/>
                <a:gd name="T8" fmla="*/ 242 w 480"/>
                <a:gd name="T9" fmla="*/ 62 h 143"/>
                <a:gd name="T10" fmla="*/ 74 w 480"/>
                <a:gd name="T11" fmla="*/ 1 h 143"/>
                <a:gd name="T12" fmla="*/ 11 w 480"/>
                <a:gd name="T13" fmla="*/ 19 h 143"/>
                <a:gd name="T14" fmla="*/ 0 w 480"/>
                <a:gd name="T15" fmla="*/ 53 h 143"/>
                <a:gd name="T16" fmla="*/ 34 w 480"/>
                <a:gd name="T17" fmla="*/ 89 h 143"/>
                <a:gd name="T18" fmla="*/ 47 w 480"/>
                <a:gd name="T19" fmla="*/ 90 h 143"/>
                <a:gd name="T20" fmla="*/ 47 w 480"/>
                <a:gd name="T21" fmla="*/ 102 h 143"/>
                <a:gd name="T22" fmla="*/ 59 w 480"/>
                <a:gd name="T23" fmla="*/ 117 h 143"/>
                <a:gd name="T24" fmla="*/ 375 w 480"/>
                <a:gd name="T25" fmla="*/ 143 h 143"/>
                <a:gd name="T26" fmla="*/ 396 w 480"/>
                <a:gd name="T27" fmla="*/ 139 h 143"/>
                <a:gd name="T28" fmla="*/ 408 w 480"/>
                <a:gd name="T29" fmla="*/ 123 h 143"/>
                <a:gd name="T30" fmla="*/ 408 w 480"/>
                <a:gd name="T31" fmla="*/ 115 h 143"/>
                <a:gd name="T32" fmla="*/ 454 w 480"/>
                <a:gd name="T33" fmla="*/ 105 h 143"/>
                <a:gd name="T34" fmla="*/ 480 w 480"/>
                <a:gd name="T35" fmla="*/ 82 h 143"/>
                <a:gd name="T36" fmla="*/ 480 w 480"/>
                <a:gd name="T37" fmla="*/ 81 h 143"/>
                <a:gd name="T38" fmla="*/ 47 w 480"/>
                <a:gd name="T39" fmla="*/ 73 h 143"/>
                <a:gd name="T40" fmla="*/ 11 w 480"/>
                <a:gd name="T41" fmla="*/ 51 h 143"/>
                <a:gd name="T42" fmla="*/ 21 w 480"/>
                <a:gd name="T43" fmla="*/ 26 h 143"/>
                <a:gd name="T44" fmla="*/ 47 w 480"/>
                <a:gd name="T45" fmla="*/ 18 h 143"/>
                <a:gd name="T46" fmla="*/ 47 w 480"/>
                <a:gd name="T47" fmla="*/ 7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143">
                  <a:moveTo>
                    <a:pt x="480" y="81"/>
                  </a:moveTo>
                  <a:cubicBezTo>
                    <a:pt x="479" y="80"/>
                    <a:pt x="478" y="81"/>
                    <a:pt x="478" y="81"/>
                  </a:cubicBezTo>
                  <a:cubicBezTo>
                    <a:pt x="463" y="97"/>
                    <a:pt x="443" y="103"/>
                    <a:pt x="430" y="106"/>
                  </a:cubicBezTo>
                  <a:cubicBezTo>
                    <a:pt x="420" y="108"/>
                    <a:pt x="408" y="108"/>
                    <a:pt x="390" y="107"/>
                  </a:cubicBezTo>
                  <a:cubicBezTo>
                    <a:pt x="350" y="103"/>
                    <a:pt x="301" y="91"/>
                    <a:pt x="242" y="62"/>
                  </a:cubicBezTo>
                  <a:cubicBezTo>
                    <a:pt x="169" y="25"/>
                    <a:pt x="119" y="3"/>
                    <a:pt x="74" y="1"/>
                  </a:cubicBezTo>
                  <a:cubicBezTo>
                    <a:pt x="54" y="0"/>
                    <a:pt x="26" y="1"/>
                    <a:pt x="11" y="19"/>
                  </a:cubicBezTo>
                  <a:cubicBezTo>
                    <a:pt x="3" y="27"/>
                    <a:pt x="0" y="40"/>
                    <a:pt x="0" y="53"/>
                  </a:cubicBezTo>
                  <a:cubicBezTo>
                    <a:pt x="1" y="80"/>
                    <a:pt x="23" y="88"/>
                    <a:pt x="34" y="89"/>
                  </a:cubicBezTo>
                  <a:cubicBezTo>
                    <a:pt x="38" y="90"/>
                    <a:pt x="43" y="91"/>
                    <a:pt x="47" y="90"/>
                  </a:cubicBezTo>
                  <a:cubicBezTo>
                    <a:pt x="47" y="97"/>
                    <a:pt x="47" y="101"/>
                    <a:pt x="47" y="102"/>
                  </a:cubicBezTo>
                  <a:cubicBezTo>
                    <a:pt x="47" y="112"/>
                    <a:pt x="50" y="116"/>
                    <a:pt x="59" y="117"/>
                  </a:cubicBezTo>
                  <a:cubicBezTo>
                    <a:pt x="68" y="117"/>
                    <a:pt x="371" y="143"/>
                    <a:pt x="375" y="143"/>
                  </a:cubicBezTo>
                  <a:cubicBezTo>
                    <a:pt x="380" y="143"/>
                    <a:pt x="391" y="142"/>
                    <a:pt x="396" y="139"/>
                  </a:cubicBezTo>
                  <a:cubicBezTo>
                    <a:pt x="401" y="136"/>
                    <a:pt x="408" y="133"/>
                    <a:pt x="408" y="123"/>
                  </a:cubicBezTo>
                  <a:cubicBezTo>
                    <a:pt x="408" y="115"/>
                    <a:pt x="408" y="115"/>
                    <a:pt x="408" y="115"/>
                  </a:cubicBezTo>
                  <a:cubicBezTo>
                    <a:pt x="425" y="115"/>
                    <a:pt x="441" y="111"/>
                    <a:pt x="454" y="105"/>
                  </a:cubicBezTo>
                  <a:cubicBezTo>
                    <a:pt x="464" y="100"/>
                    <a:pt x="473" y="92"/>
                    <a:pt x="480" y="82"/>
                  </a:cubicBezTo>
                  <a:cubicBezTo>
                    <a:pt x="480" y="82"/>
                    <a:pt x="480" y="81"/>
                    <a:pt x="480" y="81"/>
                  </a:cubicBezTo>
                  <a:close/>
                  <a:moveTo>
                    <a:pt x="47" y="73"/>
                  </a:moveTo>
                  <a:cubicBezTo>
                    <a:pt x="31" y="73"/>
                    <a:pt x="12" y="69"/>
                    <a:pt x="11" y="51"/>
                  </a:cubicBezTo>
                  <a:cubicBezTo>
                    <a:pt x="10" y="41"/>
                    <a:pt x="13" y="33"/>
                    <a:pt x="21" y="26"/>
                  </a:cubicBezTo>
                  <a:cubicBezTo>
                    <a:pt x="29" y="20"/>
                    <a:pt x="37" y="19"/>
                    <a:pt x="47" y="18"/>
                  </a:cubicBezTo>
                  <a:cubicBezTo>
                    <a:pt x="47" y="39"/>
                    <a:pt x="47" y="58"/>
                    <a:pt x="47" y="73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24341" tIns="62172" rIns="124341" bIns="62172" numCol="1" rtlCol="0" anchor="ctr" anchorCtr="0" compatLnSpc="1"/>
            <a:lstStyle/>
            <a:p>
              <a:pPr defTabSz="1007110"/>
              <a:endParaRPr lang="en-US" sz="2175" spc="-167">
                <a:solidFill>
                  <a:srgbClr val="000000">
                    <a:lumMod val="50000"/>
                  </a:srgb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5" name="Freeform 13"/>
            <p:cNvSpPr/>
            <p:nvPr/>
          </p:nvSpPr>
          <p:spPr bwMode="white">
            <a:xfrm>
              <a:off x="8845497" y="-1818199"/>
              <a:ext cx="1370012" cy="560388"/>
            </a:xfrm>
            <a:custGeom>
              <a:avLst/>
              <a:gdLst>
                <a:gd name="T0" fmla="*/ 137 w 363"/>
                <a:gd name="T1" fmla="*/ 138 h 148"/>
                <a:gd name="T2" fmla="*/ 163 w 363"/>
                <a:gd name="T3" fmla="*/ 148 h 148"/>
                <a:gd name="T4" fmla="*/ 189 w 363"/>
                <a:gd name="T5" fmla="*/ 140 h 148"/>
                <a:gd name="T6" fmla="*/ 363 w 363"/>
                <a:gd name="T7" fmla="*/ 32 h 148"/>
                <a:gd name="T8" fmla="*/ 363 w 363"/>
                <a:gd name="T9" fmla="*/ 19 h 148"/>
                <a:gd name="T10" fmla="*/ 348 w 363"/>
                <a:gd name="T11" fmla="*/ 3 h 148"/>
                <a:gd name="T12" fmla="*/ 335 w 363"/>
                <a:gd name="T13" fmla="*/ 0 h 148"/>
                <a:gd name="T14" fmla="*/ 330 w 363"/>
                <a:gd name="T15" fmla="*/ 0 h 148"/>
                <a:gd name="T16" fmla="*/ 13 w 363"/>
                <a:gd name="T17" fmla="*/ 14 h 148"/>
                <a:gd name="T18" fmla="*/ 0 w 363"/>
                <a:gd name="T19" fmla="*/ 27 h 148"/>
                <a:gd name="T20" fmla="*/ 0 w 363"/>
                <a:gd name="T21" fmla="*/ 38 h 148"/>
                <a:gd name="T22" fmla="*/ 137 w 363"/>
                <a:gd name="T23" fmla="*/ 13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3" h="148">
                  <a:moveTo>
                    <a:pt x="137" y="138"/>
                  </a:moveTo>
                  <a:cubicBezTo>
                    <a:pt x="146" y="145"/>
                    <a:pt x="154" y="148"/>
                    <a:pt x="163" y="148"/>
                  </a:cubicBezTo>
                  <a:cubicBezTo>
                    <a:pt x="172" y="148"/>
                    <a:pt x="181" y="145"/>
                    <a:pt x="189" y="140"/>
                  </a:cubicBezTo>
                  <a:cubicBezTo>
                    <a:pt x="202" y="132"/>
                    <a:pt x="312" y="64"/>
                    <a:pt x="363" y="32"/>
                  </a:cubicBezTo>
                  <a:cubicBezTo>
                    <a:pt x="363" y="19"/>
                    <a:pt x="363" y="19"/>
                    <a:pt x="363" y="19"/>
                  </a:cubicBezTo>
                  <a:cubicBezTo>
                    <a:pt x="363" y="9"/>
                    <a:pt x="355" y="5"/>
                    <a:pt x="348" y="3"/>
                  </a:cubicBezTo>
                  <a:cubicBezTo>
                    <a:pt x="344" y="1"/>
                    <a:pt x="339" y="1"/>
                    <a:pt x="335" y="0"/>
                  </a:cubicBezTo>
                  <a:cubicBezTo>
                    <a:pt x="334" y="0"/>
                    <a:pt x="332" y="0"/>
                    <a:pt x="330" y="0"/>
                  </a:cubicBezTo>
                  <a:cubicBezTo>
                    <a:pt x="328" y="0"/>
                    <a:pt x="22" y="14"/>
                    <a:pt x="13" y="14"/>
                  </a:cubicBezTo>
                  <a:cubicBezTo>
                    <a:pt x="4" y="14"/>
                    <a:pt x="0" y="18"/>
                    <a:pt x="0" y="27"/>
                  </a:cubicBezTo>
                  <a:cubicBezTo>
                    <a:pt x="0" y="28"/>
                    <a:pt x="0" y="30"/>
                    <a:pt x="0" y="38"/>
                  </a:cubicBezTo>
                  <a:cubicBezTo>
                    <a:pt x="40" y="66"/>
                    <a:pt x="126" y="130"/>
                    <a:pt x="137" y="138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24341" tIns="62172" rIns="124341" bIns="62172" numCol="1" rtlCol="0" anchor="ctr" anchorCtr="0" compatLnSpc="1"/>
            <a:lstStyle/>
            <a:p>
              <a:pPr defTabSz="1007110"/>
              <a:endParaRPr lang="en-US" sz="2175" spc="-167">
                <a:solidFill>
                  <a:srgbClr val="000000">
                    <a:lumMod val="50000"/>
                  </a:srgb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5199365" y="3514660"/>
            <a:ext cx="640898" cy="576100"/>
          </a:xfrm>
          <a:custGeom>
            <a:avLst/>
            <a:gdLst>
              <a:gd name="T0" fmla="*/ 112 w 268"/>
              <a:gd name="T1" fmla="*/ 130 h 241"/>
              <a:gd name="T2" fmla="*/ 112 w 268"/>
              <a:gd name="T3" fmla="*/ 78 h 241"/>
              <a:gd name="T4" fmla="*/ 134 w 268"/>
              <a:gd name="T5" fmla="*/ 78 h 241"/>
              <a:gd name="T6" fmla="*/ 134 w 268"/>
              <a:gd name="T7" fmla="*/ 130 h 241"/>
              <a:gd name="T8" fmla="*/ 112 w 268"/>
              <a:gd name="T9" fmla="*/ 130 h 241"/>
              <a:gd name="T10" fmla="*/ 103 w 268"/>
              <a:gd name="T11" fmla="*/ 102 h 241"/>
              <a:gd name="T12" fmla="*/ 0 w 268"/>
              <a:gd name="T13" fmla="*/ 102 h 241"/>
              <a:gd name="T14" fmla="*/ 0 w 268"/>
              <a:gd name="T15" fmla="*/ 38 h 241"/>
              <a:gd name="T16" fmla="*/ 63 w 268"/>
              <a:gd name="T17" fmla="*/ 38 h 241"/>
              <a:gd name="T18" fmla="*/ 63 w 268"/>
              <a:gd name="T19" fmla="*/ 22 h 241"/>
              <a:gd name="T20" fmla="*/ 86 w 268"/>
              <a:gd name="T21" fmla="*/ 0 h 241"/>
              <a:gd name="T22" fmla="*/ 170 w 268"/>
              <a:gd name="T23" fmla="*/ 0 h 241"/>
              <a:gd name="T24" fmla="*/ 192 w 268"/>
              <a:gd name="T25" fmla="*/ 22 h 241"/>
              <a:gd name="T26" fmla="*/ 192 w 268"/>
              <a:gd name="T27" fmla="*/ 38 h 241"/>
              <a:gd name="T28" fmla="*/ 255 w 268"/>
              <a:gd name="T29" fmla="*/ 38 h 241"/>
              <a:gd name="T30" fmla="*/ 255 w 268"/>
              <a:gd name="T31" fmla="*/ 102 h 241"/>
              <a:gd name="T32" fmla="*/ 234 w 268"/>
              <a:gd name="T33" fmla="*/ 102 h 241"/>
              <a:gd name="T34" fmla="*/ 233 w 268"/>
              <a:gd name="T35" fmla="*/ 76 h 241"/>
              <a:gd name="T36" fmla="*/ 210 w 268"/>
              <a:gd name="T37" fmla="*/ 54 h 241"/>
              <a:gd name="T38" fmla="*/ 192 w 268"/>
              <a:gd name="T39" fmla="*/ 48 h 241"/>
              <a:gd name="T40" fmla="*/ 206 w 268"/>
              <a:gd name="T41" fmla="*/ 83 h 241"/>
              <a:gd name="T42" fmla="*/ 186 w 268"/>
              <a:gd name="T43" fmla="*/ 91 h 241"/>
              <a:gd name="T44" fmla="*/ 172 w 268"/>
              <a:gd name="T45" fmla="*/ 56 h 241"/>
              <a:gd name="T46" fmla="*/ 163 w 268"/>
              <a:gd name="T47" fmla="*/ 73 h 241"/>
              <a:gd name="T48" fmla="*/ 160 w 268"/>
              <a:gd name="T49" fmla="*/ 102 h 241"/>
              <a:gd name="T50" fmla="*/ 142 w 268"/>
              <a:gd name="T51" fmla="*/ 102 h 241"/>
              <a:gd name="T52" fmla="*/ 142 w 268"/>
              <a:gd name="T53" fmla="*/ 70 h 241"/>
              <a:gd name="T54" fmla="*/ 103 w 268"/>
              <a:gd name="T55" fmla="*/ 70 h 241"/>
              <a:gd name="T56" fmla="*/ 103 w 268"/>
              <a:gd name="T57" fmla="*/ 102 h 241"/>
              <a:gd name="T58" fmla="*/ 79 w 268"/>
              <a:gd name="T59" fmla="*/ 38 h 241"/>
              <a:gd name="T60" fmla="*/ 176 w 268"/>
              <a:gd name="T61" fmla="*/ 38 h 241"/>
              <a:gd name="T62" fmla="*/ 176 w 268"/>
              <a:gd name="T63" fmla="*/ 22 h 241"/>
              <a:gd name="T64" fmla="*/ 170 w 268"/>
              <a:gd name="T65" fmla="*/ 16 h 241"/>
              <a:gd name="T66" fmla="*/ 86 w 268"/>
              <a:gd name="T67" fmla="*/ 16 h 241"/>
              <a:gd name="T68" fmla="*/ 79 w 268"/>
              <a:gd name="T69" fmla="*/ 22 h 241"/>
              <a:gd name="T70" fmla="*/ 79 w 268"/>
              <a:gd name="T71" fmla="*/ 38 h 241"/>
              <a:gd name="T72" fmla="*/ 255 w 268"/>
              <a:gd name="T73" fmla="*/ 172 h 241"/>
              <a:gd name="T74" fmla="*/ 255 w 268"/>
              <a:gd name="T75" fmla="*/ 112 h 241"/>
              <a:gd name="T76" fmla="*/ 232 w 268"/>
              <a:gd name="T77" fmla="*/ 112 h 241"/>
              <a:gd name="T78" fmla="*/ 255 w 268"/>
              <a:gd name="T79" fmla="*/ 172 h 241"/>
              <a:gd name="T80" fmla="*/ 166 w 268"/>
              <a:gd name="T81" fmla="*/ 112 h 241"/>
              <a:gd name="T82" fmla="*/ 142 w 268"/>
              <a:gd name="T83" fmla="*/ 112 h 241"/>
              <a:gd name="T84" fmla="*/ 142 w 268"/>
              <a:gd name="T85" fmla="*/ 139 h 241"/>
              <a:gd name="T86" fmla="*/ 103 w 268"/>
              <a:gd name="T87" fmla="*/ 139 h 241"/>
              <a:gd name="T88" fmla="*/ 103 w 268"/>
              <a:gd name="T89" fmla="*/ 112 h 241"/>
              <a:gd name="T90" fmla="*/ 0 w 268"/>
              <a:gd name="T91" fmla="*/ 112 h 241"/>
              <a:gd name="T92" fmla="*/ 0 w 268"/>
              <a:gd name="T93" fmla="*/ 203 h 241"/>
              <a:gd name="T94" fmla="*/ 216 w 268"/>
              <a:gd name="T95" fmla="*/ 203 h 241"/>
              <a:gd name="T96" fmla="*/ 186 w 268"/>
              <a:gd name="T97" fmla="*/ 127 h 241"/>
              <a:gd name="T98" fmla="*/ 166 w 268"/>
              <a:gd name="T99" fmla="*/ 112 h 241"/>
              <a:gd name="T100" fmla="*/ 266 w 268"/>
              <a:gd name="T101" fmla="*/ 222 h 241"/>
              <a:gd name="T102" fmla="*/ 221 w 268"/>
              <a:gd name="T103" fmla="*/ 108 h 241"/>
              <a:gd name="T104" fmla="*/ 225 w 268"/>
              <a:gd name="T105" fmla="*/ 79 h 241"/>
              <a:gd name="T106" fmla="*/ 207 w 268"/>
              <a:gd name="T107" fmla="*/ 62 h 241"/>
              <a:gd name="T108" fmla="*/ 217 w 268"/>
              <a:gd name="T109" fmla="*/ 88 h 241"/>
              <a:gd name="T110" fmla="*/ 181 w 268"/>
              <a:gd name="T111" fmla="*/ 103 h 241"/>
              <a:gd name="T112" fmla="*/ 171 w 268"/>
              <a:gd name="T113" fmla="*/ 77 h 241"/>
              <a:gd name="T114" fmla="*/ 170 w 268"/>
              <a:gd name="T115" fmla="*/ 101 h 241"/>
              <a:gd name="T116" fmla="*/ 192 w 268"/>
              <a:gd name="T117" fmla="*/ 120 h 241"/>
              <a:gd name="T118" fmla="*/ 238 w 268"/>
              <a:gd name="T119" fmla="*/ 233 h 241"/>
              <a:gd name="T120" fmla="*/ 250 w 268"/>
              <a:gd name="T121" fmla="*/ 239 h 241"/>
              <a:gd name="T122" fmla="*/ 261 w 268"/>
              <a:gd name="T123" fmla="*/ 235 h 241"/>
              <a:gd name="T124" fmla="*/ 266 w 268"/>
              <a:gd name="T125" fmla="*/ 222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8" h="241">
                <a:moveTo>
                  <a:pt x="112" y="130"/>
                </a:moveTo>
                <a:cubicBezTo>
                  <a:pt x="112" y="78"/>
                  <a:pt x="112" y="78"/>
                  <a:pt x="112" y="78"/>
                </a:cubicBezTo>
                <a:cubicBezTo>
                  <a:pt x="134" y="78"/>
                  <a:pt x="134" y="78"/>
                  <a:pt x="134" y="78"/>
                </a:cubicBezTo>
                <a:cubicBezTo>
                  <a:pt x="134" y="130"/>
                  <a:pt x="134" y="130"/>
                  <a:pt x="134" y="130"/>
                </a:cubicBezTo>
                <a:lnTo>
                  <a:pt x="112" y="130"/>
                </a:lnTo>
                <a:close/>
                <a:moveTo>
                  <a:pt x="103" y="102"/>
                </a:moveTo>
                <a:cubicBezTo>
                  <a:pt x="0" y="102"/>
                  <a:pt x="0" y="102"/>
                  <a:pt x="0" y="102"/>
                </a:cubicBezTo>
                <a:cubicBezTo>
                  <a:pt x="0" y="38"/>
                  <a:pt x="0" y="38"/>
                  <a:pt x="0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22"/>
                  <a:pt x="63" y="22"/>
                  <a:pt x="63" y="22"/>
                </a:cubicBezTo>
                <a:cubicBezTo>
                  <a:pt x="63" y="10"/>
                  <a:pt x="73" y="0"/>
                  <a:pt x="86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2" y="0"/>
                  <a:pt x="192" y="10"/>
                  <a:pt x="192" y="22"/>
                </a:cubicBezTo>
                <a:cubicBezTo>
                  <a:pt x="192" y="38"/>
                  <a:pt x="192" y="38"/>
                  <a:pt x="192" y="38"/>
                </a:cubicBezTo>
                <a:cubicBezTo>
                  <a:pt x="255" y="38"/>
                  <a:pt x="255" y="38"/>
                  <a:pt x="255" y="38"/>
                </a:cubicBezTo>
                <a:cubicBezTo>
                  <a:pt x="255" y="102"/>
                  <a:pt x="255" y="102"/>
                  <a:pt x="255" y="102"/>
                </a:cubicBezTo>
                <a:cubicBezTo>
                  <a:pt x="234" y="102"/>
                  <a:pt x="234" y="102"/>
                  <a:pt x="234" y="102"/>
                </a:cubicBezTo>
                <a:cubicBezTo>
                  <a:pt x="236" y="93"/>
                  <a:pt x="236" y="84"/>
                  <a:pt x="233" y="76"/>
                </a:cubicBezTo>
                <a:cubicBezTo>
                  <a:pt x="229" y="66"/>
                  <a:pt x="220" y="58"/>
                  <a:pt x="210" y="54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206" y="83"/>
                  <a:pt x="206" y="83"/>
                  <a:pt x="206" y="83"/>
                </a:cubicBezTo>
                <a:cubicBezTo>
                  <a:pt x="186" y="91"/>
                  <a:pt x="186" y="91"/>
                  <a:pt x="186" y="91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63" y="73"/>
                  <a:pt x="163" y="73"/>
                  <a:pt x="163" y="73"/>
                </a:cubicBezTo>
                <a:cubicBezTo>
                  <a:pt x="158" y="82"/>
                  <a:pt x="158" y="92"/>
                  <a:pt x="160" y="102"/>
                </a:cubicBezTo>
                <a:cubicBezTo>
                  <a:pt x="142" y="102"/>
                  <a:pt x="142" y="102"/>
                  <a:pt x="142" y="102"/>
                </a:cubicBezTo>
                <a:cubicBezTo>
                  <a:pt x="142" y="70"/>
                  <a:pt x="142" y="70"/>
                  <a:pt x="142" y="70"/>
                </a:cubicBezTo>
                <a:cubicBezTo>
                  <a:pt x="103" y="70"/>
                  <a:pt x="103" y="70"/>
                  <a:pt x="103" y="70"/>
                </a:cubicBezTo>
                <a:lnTo>
                  <a:pt x="103" y="102"/>
                </a:lnTo>
                <a:close/>
                <a:moveTo>
                  <a:pt x="79" y="38"/>
                </a:moveTo>
                <a:cubicBezTo>
                  <a:pt x="176" y="38"/>
                  <a:pt x="176" y="38"/>
                  <a:pt x="176" y="38"/>
                </a:cubicBezTo>
                <a:cubicBezTo>
                  <a:pt x="176" y="22"/>
                  <a:pt x="176" y="22"/>
                  <a:pt x="176" y="22"/>
                </a:cubicBezTo>
                <a:cubicBezTo>
                  <a:pt x="176" y="19"/>
                  <a:pt x="173" y="16"/>
                  <a:pt x="170" y="16"/>
                </a:cubicBezTo>
                <a:cubicBezTo>
                  <a:pt x="86" y="16"/>
                  <a:pt x="86" y="16"/>
                  <a:pt x="86" y="16"/>
                </a:cubicBezTo>
                <a:cubicBezTo>
                  <a:pt x="82" y="16"/>
                  <a:pt x="79" y="19"/>
                  <a:pt x="79" y="22"/>
                </a:cubicBezTo>
                <a:lnTo>
                  <a:pt x="79" y="38"/>
                </a:lnTo>
                <a:close/>
                <a:moveTo>
                  <a:pt x="255" y="172"/>
                </a:moveTo>
                <a:cubicBezTo>
                  <a:pt x="255" y="112"/>
                  <a:pt x="255" y="112"/>
                  <a:pt x="255" y="112"/>
                </a:cubicBezTo>
                <a:cubicBezTo>
                  <a:pt x="232" y="112"/>
                  <a:pt x="232" y="112"/>
                  <a:pt x="232" y="112"/>
                </a:cubicBezTo>
                <a:lnTo>
                  <a:pt x="255" y="172"/>
                </a:lnTo>
                <a:close/>
                <a:moveTo>
                  <a:pt x="166" y="112"/>
                </a:moveTo>
                <a:cubicBezTo>
                  <a:pt x="142" y="112"/>
                  <a:pt x="142" y="112"/>
                  <a:pt x="142" y="112"/>
                </a:cubicBezTo>
                <a:cubicBezTo>
                  <a:pt x="142" y="139"/>
                  <a:pt x="142" y="139"/>
                  <a:pt x="142" y="139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203"/>
                  <a:pt x="0" y="203"/>
                  <a:pt x="0" y="203"/>
                </a:cubicBezTo>
                <a:cubicBezTo>
                  <a:pt x="216" y="203"/>
                  <a:pt x="216" y="203"/>
                  <a:pt x="216" y="203"/>
                </a:cubicBezTo>
                <a:cubicBezTo>
                  <a:pt x="186" y="127"/>
                  <a:pt x="186" y="127"/>
                  <a:pt x="186" y="127"/>
                </a:cubicBezTo>
                <a:cubicBezTo>
                  <a:pt x="178" y="124"/>
                  <a:pt x="171" y="119"/>
                  <a:pt x="166" y="112"/>
                </a:cubicBezTo>
                <a:close/>
                <a:moveTo>
                  <a:pt x="266" y="222"/>
                </a:moveTo>
                <a:cubicBezTo>
                  <a:pt x="221" y="108"/>
                  <a:pt x="221" y="108"/>
                  <a:pt x="221" y="108"/>
                </a:cubicBezTo>
                <a:cubicBezTo>
                  <a:pt x="227" y="100"/>
                  <a:pt x="229" y="89"/>
                  <a:pt x="225" y="79"/>
                </a:cubicBezTo>
                <a:cubicBezTo>
                  <a:pt x="221" y="71"/>
                  <a:pt x="215" y="65"/>
                  <a:pt x="207" y="62"/>
                </a:cubicBezTo>
                <a:cubicBezTo>
                  <a:pt x="217" y="88"/>
                  <a:pt x="217" y="88"/>
                  <a:pt x="217" y="88"/>
                </a:cubicBezTo>
                <a:cubicBezTo>
                  <a:pt x="181" y="103"/>
                  <a:pt x="181" y="103"/>
                  <a:pt x="181" y="103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67" y="84"/>
                  <a:pt x="166" y="93"/>
                  <a:pt x="170" y="101"/>
                </a:cubicBezTo>
                <a:cubicBezTo>
                  <a:pt x="174" y="111"/>
                  <a:pt x="182" y="118"/>
                  <a:pt x="192" y="120"/>
                </a:cubicBezTo>
                <a:cubicBezTo>
                  <a:pt x="238" y="233"/>
                  <a:pt x="238" y="233"/>
                  <a:pt x="238" y="233"/>
                </a:cubicBezTo>
                <a:cubicBezTo>
                  <a:pt x="240" y="238"/>
                  <a:pt x="245" y="241"/>
                  <a:pt x="250" y="239"/>
                </a:cubicBezTo>
                <a:cubicBezTo>
                  <a:pt x="261" y="235"/>
                  <a:pt x="261" y="235"/>
                  <a:pt x="261" y="235"/>
                </a:cubicBezTo>
                <a:cubicBezTo>
                  <a:pt x="266" y="233"/>
                  <a:pt x="268" y="227"/>
                  <a:pt x="266" y="2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75" tIns="60936" rIns="121875" bIns="60936" numCol="1" anchor="t" anchorCtr="0" compatLnSpc="1"/>
          <a:lstStyle/>
          <a:p>
            <a:pPr defTabSz="1242695">
              <a:defRPr/>
            </a:pPr>
            <a:endParaRPr lang="en-US" sz="2400" kern="0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rot="10800000" flipH="1">
            <a:off x="7217845" y="4311477"/>
            <a:ext cx="4268301" cy="0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V="1">
            <a:off x="7217845" y="643871"/>
            <a:ext cx="2134151" cy="3667606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>
            <a:off x="9351996" y="643871"/>
            <a:ext cx="2134150" cy="3667606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46734" y="4592738"/>
            <a:ext cx="0" cy="914400"/>
          </a:xfrm>
          <a:prstGeom prst="line">
            <a:avLst/>
          </a:prstGeom>
          <a:ln>
            <a:solidFill>
              <a:schemeClr val="accent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5443583" y="4592833"/>
            <a:ext cx="0" cy="914400"/>
          </a:xfrm>
          <a:prstGeom prst="line">
            <a:avLst/>
          </a:prstGeom>
          <a:ln>
            <a:solidFill>
              <a:schemeClr val="accent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šľíďè"/>
          <p:cNvSpPr/>
          <p:nvPr/>
        </p:nvSpPr>
        <p:spPr bwMode="auto">
          <a:xfrm>
            <a:off x="981533" y="482770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6" name="iSlíďè"/>
          <p:cNvSpPr txBox="1"/>
          <p:nvPr/>
        </p:nvSpPr>
        <p:spPr bwMode="auto">
          <a:xfrm>
            <a:off x="1422624" y="449333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키워드1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7" name="išľíďè"/>
          <p:cNvSpPr/>
          <p:nvPr/>
        </p:nvSpPr>
        <p:spPr bwMode="auto">
          <a:xfrm>
            <a:off x="5678662" y="4867215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8" name="iSlíďè"/>
          <p:cNvSpPr txBox="1"/>
          <p:nvPr/>
        </p:nvSpPr>
        <p:spPr bwMode="auto">
          <a:xfrm>
            <a:off x="6119753" y="453284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키워드2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14" y="3076303"/>
            <a:ext cx="2820195" cy="11690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1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54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17" presetID="22" presetClass="exit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150"/>
                            </p:stCondLst>
                            <p:childTnLst>
                              <p:par>
                                <p:cTn id="25" presetID="22" presetClass="exit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1400"/>
                            </p:stCondLst>
                            <p:childTnLst>
                              <p:par>
                                <p:cTn id="37" presetID="23" presetClass="entr" presetSubtype="288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39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64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74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84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89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94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99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8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/>
          <p:nvPr/>
        </p:nvGrpSpPr>
        <p:grpSpPr>
          <a:xfrm>
            <a:off x="3820266" y="2167822"/>
            <a:ext cx="4607445" cy="3220088"/>
            <a:chOff x="3569375" y="1805650"/>
            <a:chExt cx="5343131" cy="3734250"/>
          </a:xfrm>
          <a:solidFill>
            <a:srgbClr val="7F9A5C"/>
          </a:solidFill>
        </p:grpSpPr>
        <p:sp>
          <p:nvSpPr>
            <p:cNvPr id="4" name="椭圆 19"/>
            <p:cNvSpPr/>
            <p:nvPr/>
          </p:nvSpPr>
          <p:spPr>
            <a:xfrm>
              <a:off x="5178256" y="1805650"/>
              <a:ext cx="3734250" cy="3734250"/>
            </a:xfrm>
            <a:prstGeom prst="ellipse">
              <a:avLst/>
            </a:prstGeom>
            <a:solidFill>
              <a:schemeClr val="accent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2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5" name="椭圆 20"/>
            <p:cNvSpPr/>
            <p:nvPr/>
          </p:nvSpPr>
          <p:spPr>
            <a:xfrm>
              <a:off x="3569375" y="1805650"/>
              <a:ext cx="3734250" cy="3734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2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6" name="任意多边形 21"/>
          <p:cNvSpPr/>
          <p:nvPr/>
        </p:nvSpPr>
        <p:spPr>
          <a:xfrm rot="8017352">
            <a:off x="3450869" y="3158073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bg1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7" name="任意多边形 22"/>
          <p:cNvSpPr/>
          <p:nvPr/>
        </p:nvSpPr>
        <p:spPr>
          <a:xfrm rot="13330866">
            <a:off x="2688589" y="3916358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bg1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" name="任意多边形 23"/>
          <p:cNvSpPr/>
          <p:nvPr/>
        </p:nvSpPr>
        <p:spPr>
          <a:xfrm rot="2853042">
            <a:off x="2770692" y="2400493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tx2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9" name="任意多边形 24"/>
          <p:cNvSpPr/>
          <p:nvPr/>
        </p:nvSpPr>
        <p:spPr>
          <a:xfrm rot="18918822">
            <a:off x="7667566" y="3072473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bg1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0" name="任意多边形 25"/>
          <p:cNvSpPr/>
          <p:nvPr/>
        </p:nvSpPr>
        <p:spPr>
          <a:xfrm rot="13330866">
            <a:off x="8385760" y="3825389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bg1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任意多边形 26"/>
          <p:cNvSpPr/>
          <p:nvPr/>
        </p:nvSpPr>
        <p:spPr>
          <a:xfrm rot="2853042">
            <a:off x="8458371" y="2375098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tx2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8" name="文本框 356"/>
          <p:cNvSpPr txBox="1"/>
          <p:nvPr/>
        </p:nvSpPr>
        <p:spPr>
          <a:xfrm>
            <a:off x="5036328" y="3548673"/>
            <a:ext cx="2200715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O" altLang="ko-KO" sz="2400" b="1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2400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0575" y="3659188"/>
            <a:ext cx="2634615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90651" y="3091521"/>
            <a:ext cx="1469922" cy="335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9098280" y="3651567"/>
            <a:ext cx="2748915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9764440" y="3084212"/>
            <a:ext cx="1469922" cy="335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444" y="5661751"/>
            <a:ext cx="1863712" cy="92354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54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.........</a:t>
            </a:r>
            <a:endParaRPr lang="zh-CN" altLang="en-US" sz="5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6810" y="4831729"/>
            <a:ext cx="3623616" cy="303581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2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필요한 경우 여기에 자막을 입력하세요.</a:t>
            </a:r>
            <a:endParaRPr lang="zh-CN" altLang="en-US" sz="1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62205" y="664555"/>
            <a:ext cx="1052840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72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삼</a:t>
            </a:r>
            <a:endParaRPr lang="zh-CN" altLang="en-US" sz="72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115220" y="1284838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852788" y="1264719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42627" y="3806410"/>
            <a:ext cx="1631594" cy="101589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60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결점</a:t>
            </a:r>
            <a:endParaRPr lang="zh-CN" altLang="en-US" sz="6000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10411" y="2075283"/>
            <a:ext cx="3961764" cy="3428159"/>
            <a:chOff x="6980556" y="1950610"/>
            <a:chExt cx="3961764" cy="3428159"/>
          </a:xfrm>
        </p:grpSpPr>
        <p:sp>
          <p:nvSpPr>
            <p:cNvPr id="19" name="íślíḋè-Freeform: Shape 3"/>
            <p:cNvSpPr/>
            <p:nvPr/>
          </p:nvSpPr>
          <p:spPr bwMode="auto">
            <a:xfrm>
              <a:off x="7066133" y="2096595"/>
              <a:ext cx="3730200" cy="3196595"/>
            </a:xfrm>
            <a:custGeom>
              <a:avLst/>
              <a:gdLst>
                <a:gd name="T0" fmla="*/ 741 w 741"/>
                <a:gd name="T1" fmla="*/ 635 h 635"/>
                <a:gd name="T2" fmla="*/ 0 w 741"/>
                <a:gd name="T3" fmla="*/ 635 h 635"/>
                <a:gd name="T4" fmla="*/ 0 w 741"/>
                <a:gd name="T5" fmla="*/ 0 h 635"/>
                <a:gd name="T6" fmla="*/ 26 w 741"/>
                <a:gd name="T7" fmla="*/ 0 h 635"/>
                <a:gd name="T8" fmla="*/ 26 w 741"/>
                <a:gd name="T9" fmla="*/ 609 h 635"/>
                <a:gd name="T10" fmla="*/ 741 w 741"/>
                <a:gd name="T11" fmla="*/ 609 h 635"/>
                <a:gd name="T12" fmla="*/ 741 w 741"/>
                <a:gd name="T13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1" h="635">
                  <a:moveTo>
                    <a:pt x="741" y="635"/>
                  </a:moveTo>
                  <a:lnTo>
                    <a:pt x="0" y="63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09"/>
                  </a:lnTo>
                  <a:lnTo>
                    <a:pt x="741" y="609"/>
                  </a:lnTo>
                  <a:lnTo>
                    <a:pt x="741" y="6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0" name="íślíḋè-Oval 4"/>
            <p:cNvSpPr/>
            <p:nvPr/>
          </p:nvSpPr>
          <p:spPr bwMode="auto">
            <a:xfrm>
              <a:off x="6980556" y="1950610"/>
              <a:ext cx="297008" cy="2970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1" name="íślíḋè-Oval 5"/>
            <p:cNvSpPr/>
            <p:nvPr/>
          </p:nvSpPr>
          <p:spPr bwMode="auto">
            <a:xfrm>
              <a:off x="10635244" y="5081761"/>
              <a:ext cx="307076" cy="2970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2" name="íślíḋè-Freeform: Shape 6"/>
            <p:cNvSpPr/>
            <p:nvPr/>
          </p:nvSpPr>
          <p:spPr bwMode="auto">
            <a:xfrm>
              <a:off x="7353072" y="2267751"/>
              <a:ext cx="2758635" cy="332244"/>
            </a:xfrm>
            <a:custGeom>
              <a:avLst/>
              <a:gdLst>
                <a:gd name="T0" fmla="*/ 414 w 414"/>
                <a:gd name="T1" fmla="*/ 25 h 50"/>
                <a:gd name="T2" fmla="*/ 390 w 414"/>
                <a:gd name="T3" fmla="*/ 50 h 50"/>
                <a:gd name="T4" fmla="*/ 25 w 414"/>
                <a:gd name="T5" fmla="*/ 50 h 50"/>
                <a:gd name="T6" fmla="*/ 0 w 414"/>
                <a:gd name="T7" fmla="*/ 25 h 50"/>
                <a:gd name="T8" fmla="*/ 0 w 414"/>
                <a:gd name="T9" fmla="*/ 25 h 50"/>
                <a:gd name="T10" fmla="*/ 25 w 414"/>
                <a:gd name="T11" fmla="*/ 0 h 50"/>
                <a:gd name="T12" fmla="*/ 390 w 414"/>
                <a:gd name="T13" fmla="*/ 0 h 50"/>
                <a:gd name="T14" fmla="*/ 414 w 414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50">
                  <a:moveTo>
                    <a:pt x="414" y="25"/>
                  </a:moveTo>
                  <a:cubicBezTo>
                    <a:pt x="414" y="39"/>
                    <a:pt x="403" y="50"/>
                    <a:pt x="390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03" y="0"/>
                    <a:pt x="414" y="11"/>
                    <a:pt x="414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3" name="íślíḋè-Oval 7"/>
            <p:cNvSpPr/>
            <p:nvPr/>
          </p:nvSpPr>
          <p:spPr bwMode="auto">
            <a:xfrm>
              <a:off x="9809667" y="2262718"/>
              <a:ext cx="342312" cy="34734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4" name="íślíḋè-Freeform: Shape 8"/>
            <p:cNvSpPr/>
            <p:nvPr/>
          </p:nvSpPr>
          <p:spPr bwMode="auto">
            <a:xfrm>
              <a:off x="9754292" y="2207343"/>
              <a:ext cx="448028" cy="453060"/>
            </a:xfrm>
            <a:custGeom>
              <a:avLst/>
              <a:gdLst>
                <a:gd name="T0" fmla="*/ 34 w 67"/>
                <a:gd name="T1" fmla="*/ 68 h 68"/>
                <a:gd name="T2" fmla="*/ 0 w 67"/>
                <a:gd name="T3" fmla="*/ 34 h 68"/>
                <a:gd name="T4" fmla="*/ 34 w 67"/>
                <a:gd name="T5" fmla="*/ 0 h 68"/>
                <a:gd name="T6" fmla="*/ 67 w 67"/>
                <a:gd name="T7" fmla="*/ 34 h 68"/>
                <a:gd name="T8" fmla="*/ 34 w 67"/>
                <a:gd name="T9" fmla="*/ 68 h 68"/>
                <a:gd name="T10" fmla="*/ 34 w 67"/>
                <a:gd name="T11" fmla="*/ 16 h 68"/>
                <a:gd name="T12" fmla="*/ 16 w 67"/>
                <a:gd name="T13" fmla="*/ 34 h 68"/>
                <a:gd name="T14" fmla="*/ 34 w 67"/>
                <a:gd name="T15" fmla="*/ 52 h 68"/>
                <a:gd name="T16" fmla="*/ 51 w 67"/>
                <a:gd name="T17" fmla="*/ 34 h 68"/>
                <a:gd name="T18" fmla="*/ 34 w 67"/>
                <a:gd name="T19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34" y="68"/>
                  </a:move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52"/>
                    <a:pt x="52" y="68"/>
                    <a:pt x="34" y="68"/>
                  </a:cubicBezTo>
                  <a:close/>
                  <a:moveTo>
                    <a:pt x="34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4"/>
                    <a:pt x="24" y="52"/>
                    <a:pt x="34" y="52"/>
                  </a:cubicBezTo>
                  <a:cubicBezTo>
                    <a:pt x="43" y="52"/>
                    <a:pt x="51" y="44"/>
                    <a:pt x="51" y="34"/>
                  </a:cubicBezTo>
                  <a:cubicBezTo>
                    <a:pt x="51" y="24"/>
                    <a:pt x="43" y="16"/>
                    <a:pt x="34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5" name="íślíḋè-Freeform: Shape 9"/>
            <p:cNvSpPr/>
            <p:nvPr/>
          </p:nvSpPr>
          <p:spPr bwMode="auto">
            <a:xfrm>
              <a:off x="7353072" y="3027887"/>
              <a:ext cx="2270338" cy="332244"/>
            </a:xfrm>
            <a:custGeom>
              <a:avLst/>
              <a:gdLst>
                <a:gd name="T0" fmla="*/ 341 w 341"/>
                <a:gd name="T1" fmla="*/ 25 h 50"/>
                <a:gd name="T2" fmla="*/ 316 w 341"/>
                <a:gd name="T3" fmla="*/ 50 h 50"/>
                <a:gd name="T4" fmla="*/ 25 w 341"/>
                <a:gd name="T5" fmla="*/ 50 h 50"/>
                <a:gd name="T6" fmla="*/ 0 w 341"/>
                <a:gd name="T7" fmla="*/ 25 h 50"/>
                <a:gd name="T8" fmla="*/ 0 w 341"/>
                <a:gd name="T9" fmla="*/ 25 h 50"/>
                <a:gd name="T10" fmla="*/ 25 w 341"/>
                <a:gd name="T11" fmla="*/ 0 h 50"/>
                <a:gd name="T12" fmla="*/ 316 w 341"/>
                <a:gd name="T13" fmla="*/ 0 h 50"/>
                <a:gd name="T14" fmla="*/ 341 w 341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" h="50">
                  <a:moveTo>
                    <a:pt x="341" y="25"/>
                  </a:moveTo>
                  <a:cubicBezTo>
                    <a:pt x="341" y="39"/>
                    <a:pt x="330" y="50"/>
                    <a:pt x="31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0" y="0"/>
                    <a:pt x="341" y="11"/>
                    <a:pt x="34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6" name="íślíḋè-Oval 10"/>
            <p:cNvSpPr/>
            <p:nvPr/>
          </p:nvSpPr>
          <p:spPr bwMode="auto">
            <a:xfrm>
              <a:off x="9371707" y="3012783"/>
              <a:ext cx="337280" cy="34734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7" name="íślíḋè-Freeform: Shape 11"/>
            <p:cNvSpPr/>
            <p:nvPr/>
          </p:nvSpPr>
          <p:spPr bwMode="auto">
            <a:xfrm>
              <a:off x="9316335" y="2962443"/>
              <a:ext cx="448028" cy="453060"/>
            </a:xfrm>
            <a:custGeom>
              <a:avLst/>
              <a:gdLst>
                <a:gd name="T0" fmla="*/ 33 w 67"/>
                <a:gd name="T1" fmla="*/ 68 h 68"/>
                <a:gd name="T2" fmla="*/ 0 w 67"/>
                <a:gd name="T3" fmla="*/ 34 h 68"/>
                <a:gd name="T4" fmla="*/ 33 w 67"/>
                <a:gd name="T5" fmla="*/ 0 h 68"/>
                <a:gd name="T6" fmla="*/ 67 w 67"/>
                <a:gd name="T7" fmla="*/ 34 h 68"/>
                <a:gd name="T8" fmla="*/ 33 w 67"/>
                <a:gd name="T9" fmla="*/ 68 h 68"/>
                <a:gd name="T10" fmla="*/ 33 w 67"/>
                <a:gd name="T11" fmla="*/ 16 h 68"/>
                <a:gd name="T12" fmla="*/ 16 w 67"/>
                <a:gd name="T13" fmla="*/ 34 h 68"/>
                <a:gd name="T14" fmla="*/ 33 w 67"/>
                <a:gd name="T15" fmla="*/ 52 h 68"/>
                <a:gd name="T16" fmla="*/ 51 w 67"/>
                <a:gd name="T17" fmla="*/ 34 h 68"/>
                <a:gd name="T18" fmla="*/ 33 w 67"/>
                <a:gd name="T19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33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53"/>
                    <a:pt x="52" y="68"/>
                    <a:pt x="33" y="68"/>
                  </a:cubicBezTo>
                  <a:close/>
                  <a:moveTo>
                    <a:pt x="33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4"/>
                    <a:pt x="24" y="52"/>
                    <a:pt x="33" y="52"/>
                  </a:cubicBezTo>
                  <a:cubicBezTo>
                    <a:pt x="43" y="52"/>
                    <a:pt x="51" y="44"/>
                    <a:pt x="51" y="34"/>
                  </a:cubicBezTo>
                  <a:cubicBezTo>
                    <a:pt x="51" y="24"/>
                    <a:pt x="43" y="16"/>
                    <a:pt x="33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8" name="íślíḋè-Freeform: Shape 12"/>
            <p:cNvSpPr/>
            <p:nvPr/>
          </p:nvSpPr>
          <p:spPr bwMode="auto">
            <a:xfrm>
              <a:off x="7353072" y="3788020"/>
              <a:ext cx="1656189" cy="332244"/>
            </a:xfrm>
            <a:custGeom>
              <a:avLst/>
              <a:gdLst>
                <a:gd name="T0" fmla="*/ 249 w 249"/>
                <a:gd name="T1" fmla="*/ 25 h 50"/>
                <a:gd name="T2" fmla="*/ 224 w 249"/>
                <a:gd name="T3" fmla="*/ 50 h 50"/>
                <a:gd name="T4" fmla="*/ 25 w 249"/>
                <a:gd name="T5" fmla="*/ 50 h 50"/>
                <a:gd name="T6" fmla="*/ 0 w 249"/>
                <a:gd name="T7" fmla="*/ 25 h 50"/>
                <a:gd name="T8" fmla="*/ 0 w 249"/>
                <a:gd name="T9" fmla="*/ 25 h 50"/>
                <a:gd name="T10" fmla="*/ 25 w 249"/>
                <a:gd name="T11" fmla="*/ 0 h 50"/>
                <a:gd name="T12" fmla="*/ 224 w 249"/>
                <a:gd name="T13" fmla="*/ 0 h 50"/>
                <a:gd name="T14" fmla="*/ 249 w 249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50">
                  <a:moveTo>
                    <a:pt x="249" y="25"/>
                  </a:moveTo>
                  <a:cubicBezTo>
                    <a:pt x="249" y="38"/>
                    <a:pt x="238" y="50"/>
                    <a:pt x="2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8" y="0"/>
                    <a:pt x="249" y="11"/>
                    <a:pt x="249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9" name="íślíḋè-Oval 13"/>
            <p:cNvSpPr/>
            <p:nvPr/>
          </p:nvSpPr>
          <p:spPr bwMode="auto">
            <a:xfrm>
              <a:off x="8732390" y="3782988"/>
              <a:ext cx="342312" cy="3372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0" name="íślíḋè-Freeform: Shape 14"/>
            <p:cNvSpPr/>
            <p:nvPr/>
          </p:nvSpPr>
          <p:spPr bwMode="auto">
            <a:xfrm>
              <a:off x="8677014" y="3727612"/>
              <a:ext cx="453061" cy="448028"/>
            </a:xfrm>
            <a:custGeom>
              <a:avLst/>
              <a:gdLst>
                <a:gd name="T0" fmla="*/ 34 w 68"/>
                <a:gd name="T1" fmla="*/ 67 h 67"/>
                <a:gd name="T2" fmla="*/ 0 w 68"/>
                <a:gd name="T3" fmla="*/ 34 h 67"/>
                <a:gd name="T4" fmla="*/ 34 w 68"/>
                <a:gd name="T5" fmla="*/ 0 h 67"/>
                <a:gd name="T6" fmla="*/ 68 w 68"/>
                <a:gd name="T7" fmla="*/ 34 h 67"/>
                <a:gd name="T8" fmla="*/ 34 w 68"/>
                <a:gd name="T9" fmla="*/ 67 h 67"/>
                <a:gd name="T10" fmla="*/ 34 w 68"/>
                <a:gd name="T11" fmla="*/ 16 h 67"/>
                <a:gd name="T12" fmla="*/ 16 w 68"/>
                <a:gd name="T13" fmla="*/ 34 h 67"/>
                <a:gd name="T14" fmla="*/ 34 w 68"/>
                <a:gd name="T15" fmla="*/ 51 h 67"/>
                <a:gd name="T16" fmla="*/ 52 w 68"/>
                <a:gd name="T17" fmla="*/ 34 h 67"/>
                <a:gd name="T18" fmla="*/ 34 w 68"/>
                <a:gd name="T1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34" y="67"/>
                  </a:move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2"/>
                    <a:pt x="53" y="67"/>
                    <a:pt x="34" y="67"/>
                  </a:cubicBezTo>
                  <a:close/>
                  <a:moveTo>
                    <a:pt x="34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3"/>
                    <a:pt x="24" y="51"/>
                    <a:pt x="34" y="51"/>
                  </a:cubicBezTo>
                  <a:cubicBezTo>
                    <a:pt x="44" y="51"/>
                    <a:pt x="52" y="43"/>
                    <a:pt x="52" y="34"/>
                  </a:cubicBezTo>
                  <a:cubicBezTo>
                    <a:pt x="52" y="24"/>
                    <a:pt x="44" y="16"/>
                    <a:pt x="34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1" name="íślíḋè-Freeform: Shape 15"/>
            <p:cNvSpPr/>
            <p:nvPr/>
          </p:nvSpPr>
          <p:spPr bwMode="auto">
            <a:xfrm>
              <a:off x="7353072" y="4548157"/>
              <a:ext cx="3211696" cy="327212"/>
            </a:xfrm>
            <a:custGeom>
              <a:avLst/>
              <a:gdLst>
                <a:gd name="T0" fmla="*/ 482 w 482"/>
                <a:gd name="T1" fmla="*/ 25 h 49"/>
                <a:gd name="T2" fmla="*/ 457 w 482"/>
                <a:gd name="T3" fmla="*/ 49 h 49"/>
                <a:gd name="T4" fmla="*/ 25 w 482"/>
                <a:gd name="T5" fmla="*/ 49 h 49"/>
                <a:gd name="T6" fmla="*/ 0 w 482"/>
                <a:gd name="T7" fmla="*/ 25 h 49"/>
                <a:gd name="T8" fmla="*/ 0 w 482"/>
                <a:gd name="T9" fmla="*/ 25 h 49"/>
                <a:gd name="T10" fmla="*/ 25 w 482"/>
                <a:gd name="T11" fmla="*/ 0 h 49"/>
                <a:gd name="T12" fmla="*/ 457 w 482"/>
                <a:gd name="T13" fmla="*/ 0 h 49"/>
                <a:gd name="T14" fmla="*/ 482 w 482"/>
                <a:gd name="T1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2" h="49">
                  <a:moveTo>
                    <a:pt x="482" y="25"/>
                  </a:moveTo>
                  <a:cubicBezTo>
                    <a:pt x="482" y="38"/>
                    <a:pt x="471" y="49"/>
                    <a:pt x="457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11" y="49"/>
                    <a:pt x="0" y="3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1" y="0"/>
                    <a:pt x="482" y="11"/>
                    <a:pt x="48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2" name="íślíḋè-Oval 16"/>
            <p:cNvSpPr/>
            <p:nvPr/>
          </p:nvSpPr>
          <p:spPr bwMode="auto">
            <a:xfrm>
              <a:off x="10257692" y="4543121"/>
              <a:ext cx="347348" cy="3372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3" name="íślíḋè-Freeform: Shape 17"/>
            <p:cNvSpPr/>
            <p:nvPr/>
          </p:nvSpPr>
          <p:spPr bwMode="auto">
            <a:xfrm>
              <a:off x="10202320" y="4487749"/>
              <a:ext cx="453061" cy="448028"/>
            </a:xfrm>
            <a:custGeom>
              <a:avLst/>
              <a:gdLst>
                <a:gd name="T0" fmla="*/ 34 w 68"/>
                <a:gd name="T1" fmla="*/ 67 h 67"/>
                <a:gd name="T2" fmla="*/ 0 w 68"/>
                <a:gd name="T3" fmla="*/ 34 h 67"/>
                <a:gd name="T4" fmla="*/ 34 w 68"/>
                <a:gd name="T5" fmla="*/ 0 h 67"/>
                <a:gd name="T6" fmla="*/ 68 w 68"/>
                <a:gd name="T7" fmla="*/ 34 h 67"/>
                <a:gd name="T8" fmla="*/ 34 w 68"/>
                <a:gd name="T9" fmla="*/ 67 h 67"/>
                <a:gd name="T10" fmla="*/ 34 w 68"/>
                <a:gd name="T11" fmla="*/ 16 h 67"/>
                <a:gd name="T12" fmla="*/ 16 w 68"/>
                <a:gd name="T13" fmla="*/ 34 h 67"/>
                <a:gd name="T14" fmla="*/ 34 w 68"/>
                <a:gd name="T15" fmla="*/ 51 h 67"/>
                <a:gd name="T16" fmla="*/ 52 w 68"/>
                <a:gd name="T17" fmla="*/ 34 h 67"/>
                <a:gd name="T18" fmla="*/ 34 w 68"/>
                <a:gd name="T1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34" y="67"/>
                  </a:move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8" y="15"/>
                    <a:pt x="68" y="34"/>
                  </a:cubicBezTo>
                  <a:cubicBezTo>
                    <a:pt x="68" y="52"/>
                    <a:pt x="52" y="67"/>
                    <a:pt x="34" y="67"/>
                  </a:cubicBezTo>
                  <a:close/>
                  <a:moveTo>
                    <a:pt x="34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3"/>
                    <a:pt x="24" y="51"/>
                    <a:pt x="34" y="51"/>
                  </a:cubicBezTo>
                  <a:cubicBezTo>
                    <a:pt x="44" y="51"/>
                    <a:pt x="52" y="43"/>
                    <a:pt x="52" y="34"/>
                  </a:cubicBezTo>
                  <a:cubicBezTo>
                    <a:pt x="52" y="24"/>
                    <a:pt x="44" y="16"/>
                    <a:pt x="3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6" name="Group 21"/>
          <p:cNvGrpSpPr/>
          <p:nvPr/>
        </p:nvGrpSpPr>
        <p:grpSpPr>
          <a:xfrm>
            <a:off x="6830559" y="2293916"/>
            <a:ext cx="500504" cy="500504"/>
            <a:chOff x="1731021" y="1638788"/>
            <a:chExt cx="736375" cy="736375"/>
          </a:xfrm>
          <a:solidFill>
            <a:schemeClr val="accent2"/>
          </a:solidFill>
        </p:grpSpPr>
        <p:sp>
          <p:nvSpPr>
            <p:cNvPr id="17" name="íślíḋè-Oval 22"/>
            <p:cNvSpPr/>
            <p:nvPr/>
          </p:nvSpPr>
          <p:spPr>
            <a:xfrm>
              <a:off x="1731021" y="1638788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8" name="íślíḋè-TextBox 23"/>
            <p:cNvSpPr txBox="1"/>
            <p:nvPr/>
          </p:nvSpPr>
          <p:spPr>
            <a:xfrm>
              <a:off x="1835353" y="1774998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01</a:t>
              </a:r>
              <a:endParaRPr lang="en-GB" sz="1600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9" name="Group 27"/>
          <p:cNvGrpSpPr/>
          <p:nvPr/>
        </p:nvGrpSpPr>
        <p:grpSpPr>
          <a:xfrm>
            <a:off x="6830559" y="3533007"/>
            <a:ext cx="500504" cy="500504"/>
            <a:chOff x="1731021" y="2821439"/>
            <a:chExt cx="736375" cy="736375"/>
          </a:xfrm>
          <a:solidFill>
            <a:schemeClr val="accent3"/>
          </a:solidFill>
        </p:grpSpPr>
        <p:sp>
          <p:nvSpPr>
            <p:cNvPr id="15" name="íślíḋè-Oval 28"/>
            <p:cNvSpPr/>
            <p:nvPr/>
          </p:nvSpPr>
          <p:spPr>
            <a:xfrm>
              <a:off x="1731021" y="2821439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6" name="íślíḋè-TextBox 29"/>
            <p:cNvSpPr txBox="1"/>
            <p:nvPr/>
          </p:nvSpPr>
          <p:spPr>
            <a:xfrm>
              <a:off x="1835353" y="2957649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02</a:t>
              </a:r>
              <a:endParaRPr lang="en-GB" sz="1600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2" name="Group 33"/>
          <p:cNvGrpSpPr/>
          <p:nvPr/>
        </p:nvGrpSpPr>
        <p:grpSpPr>
          <a:xfrm>
            <a:off x="6830559" y="4772098"/>
            <a:ext cx="500504" cy="500504"/>
            <a:chOff x="1731021" y="4175657"/>
            <a:chExt cx="736375" cy="736375"/>
          </a:xfrm>
          <a:solidFill>
            <a:schemeClr val="accent4"/>
          </a:solidFill>
        </p:grpSpPr>
        <p:sp>
          <p:nvSpPr>
            <p:cNvPr id="13" name="íślíḋè-Oval 34"/>
            <p:cNvSpPr/>
            <p:nvPr/>
          </p:nvSpPr>
          <p:spPr>
            <a:xfrm>
              <a:off x="1731021" y="4175657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4" name="íślíḋè-TextBox 35"/>
            <p:cNvSpPr txBox="1"/>
            <p:nvPr/>
          </p:nvSpPr>
          <p:spPr>
            <a:xfrm>
              <a:off x="1835353" y="4311867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03</a:t>
              </a:r>
              <a:endParaRPr lang="en-GB" sz="1600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446840" y="2118745"/>
            <a:ext cx="3383085" cy="599702"/>
            <a:chOff x="2677264" y="2025248"/>
            <a:chExt cx="3383085" cy="599702"/>
          </a:xfrm>
        </p:grpSpPr>
        <p:sp>
          <p:nvSpPr>
            <p:cNvPr id="38" name="矩形 37"/>
            <p:cNvSpPr/>
            <p:nvPr/>
          </p:nvSpPr>
          <p:spPr>
            <a:xfrm>
              <a:off x="2677264" y="2381110"/>
              <a:ext cx="3383085" cy="24384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50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200">
                <a:solidFill>
                  <a:schemeClr val="tx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677266" y="2025248"/>
              <a:ext cx="2084387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b="1">
                  <a:latin typeface="NanumGothic"/>
                  <a:ea typeface="NanumGothic"/>
                  <a:sym typeface="Source Han Sans SC"/>
                </a:rPr>
                <a:t>키워드1</a:t>
              </a:r>
              <a:endParaRPr lang="zh-CN" altLang="en-US" b="1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446840" y="3347575"/>
            <a:ext cx="3383085" cy="599702"/>
            <a:chOff x="2677264" y="2025249"/>
            <a:chExt cx="3383085" cy="599702"/>
          </a:xfrm>
        </p:grpSpPr>
        <p:sp>
          <p:nvSpPr>
            <p:cNvPr id="42" name="矩形 41"/>
            <p:cNvSpPr/>
            <p:nvPr/>
          </p:nvSpPr>
          <p:spPr>
            <a:xfrm>
              <a:off x="2677264" y="2381110"/>
              <a:ext cx="3383085" cy="24384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50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200">
                <a:solidFill>
                  <a:schemeClr val="tx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677266" y="2025249"/>
              <a:ext cx="2084387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b="1"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b="1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446840" y="4585936"/>
            <a:ext cx="3383085" cy="599702"/>
            <a:chOff x="2677264" y="2025248"/>
            <a:chExt cx="3383085" cy="599702"/>
          </a:xfrm>
        </p:grpSpPr>
        <p:sp>
          <p:nvSpPr>
            <p:cNvPr id="45" name="矩形 44"/>
            <p:cNvSpPr/>
            <p:nvPr/>
          </p:nvSpPr>
          <p:spPr>
            <a:xfrm>
              <a:off x="2677264" y="2381110"/>
              <a:ext cx="3383085" cy="24384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50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200">
                <a:solidFill>
                  <a:schemeClr val="tx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677266" y="2025248"/>
              <a:ext cx="2084387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b="1"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b="1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1009650" y="2347891"/>
            <a:ext cx="1023811" cy="335280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00000"/>
              </a:lnSpc>
            </a:pPr>
            <a:r>
              <a:rPr lang="ko-KO" altLang="ko-KO" sz="1600" b="1">
                <a:solidFill>
                  <a:schemeClr val="accent2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1600" b="1">
              <a:solidFill>
                <a:schemeClr val="accent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09650" y="3147861"/>
            <a:ext cx="1023811" cy="335280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00000"/>
              </a:lnSpc>
            </a:pPr>
            <a:r>
              <a:rPr lang="ko-KO" altLang="ko-KO" sz="1600" b="1">
                <a:solidFill>
                  <a:schemeClr val="accent3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1600" b="1">
              <a:solidFill>
                <a:schemeClr val="accent3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09650" y="3879895"/>
            <a:ext cx="1023811" cy="335280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00000"/>
              </a:lnSpc>
            </a:pPr>
            <a:r>
              <a:rPr lang="ko-KO" altLang="ko-KO" sz="1600" b="1">
                <a:solidFill>
                  <a:schemeClr val="accent2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1600" b="1">
              <a:solidFill>
                <a:schemeClr val="accent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09650" y="4680662"/>
            <a:ext cx="1023811" cy="335280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00000"/>
              </a:lnSpc>
            </a:pPr>
            <a:r>
              <a:rPr lang="ko-KO" altLang="ko-KO" sz="1600" b="1">
                <a:solidFill>
                  <a:schemeClr val="accent3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1600" b="1">
              <a:solidFill>
                <a:schemeClr val="accent3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千图PPT彼岸天：ID 8661124库_组合 25"/>
          <p:cNvGrpSpPr/>
          <p:nvPr>
            <p:custDataLst>
              <p:tags r:id="rId1"/>
            </p:custDataLst>
          </p:nvPr>
        </p:nvGrpSpPr>
        <p:grpSpPr>
          <a:xfrm>
            <a:off x="5989500" y="2056446"/>
            <a:ext cx="3466170" cy="3351371"/>
            <a:chOff x="5989500" y="2056446"/>
            <a:chExt cx="3466170" cy="3351371"/>
          </a:xfrm>
        </p:grpSpPr>
        <p:sp>
          <p:nvSpPr>
            <p:cNvPr id="5" name="Freeform: Shape 27"/>
            <p:cNvSpPr/>
            <p:nvPr/>
          </p:nvSpPr>
          <p:spPr>
            <a:xfrm>
              <a:off x="5989500" y="2056446"/>
              <a:ext cx="1685674" cy="3351371"/>
            </a:xfrm>
            <a:custGeom>
              <a:avLst/>
              <a:gdLst>
                <a:gd name="connsiteX0" fmla="*/ 1838608 w 1838608"/>
                <a:gd name="connsiteY0" fmla="*/ 0 h 3655426"/>
                <a:gd name="connsiteX1" fmla="*/ 1838608 w 1838608"/>
                <a:gd name="connsiteY1" fmla="*/ 2065278 h 3655426"/>
                <a:gd name="connsiteX2" fmla="*/ 0 w 1838608"/>
                <a:gd name="connsiteY2" fmla="*/ 3655426 h 3655426"/>
                <a:gd name="connsiteX3" fmla="*/ 0 w 1838608"/>
                <a:gd name="connsiteY3" fmla="*/ 1590148 h 365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8608" h="3655426">
                  <a:moveTo>
                    <a:pt x="1838608" y="0"/>
                  </a:moveTo>
                  <a:lnTo>
                    <a:pt x="1838608" y="2065278"/>
                  </a:lnTo>
                  <a:lnTo>
                    <a:pt x="0" y="3655426"/>
                  </a:lnTo>
                  <a:lnTo>
                    <a:pt x="0" y="1590148"/>
                  </a:ln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7" name="Rectangle 39"/>
            <p:cNvSpPr/>
            <p:nvPr/>
          </p:nvSpPr>
          <p:spPr>
            <a:xfrm>
              <a:off x="7202740" y="4641559"/>
              <a:ext cx="2252930" cy="225741"/>
            </a:xfrm>
            <a:prstGeom prst="rect">
              <a:avLst/>
            </a:prstGeom>
          </p:spPr>
          <p:txBody>
            <a:bodyPr wrap="none" lIns="72000" tIns="0" rIns="72000" bIns="0">
              <a:normAutofit fontScale="97500" lnSpcReduction="10000"/>
            </a:bodyPr>
            <a:lstStyle/>
            <a:p>
              <a:pPr lvl="0" defTabSz="913765">
                <a:defRPr/>
              </a:pPr>
              <a:r>
                <a:rPr lang="ko-KO" altLang="ko-KO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2" name="Freeform: Shape 34"/>
            <p:cNvSpPr/>
            <p:nvPr/>
          </p:nvSpPr>
          <p:spPr bwMode="auto">
            <a:xfrm>
              <a:off x="6574820" y="3557285"/>
              <a:ext cx="515035" cy="43524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sp>
        <p:nvSpPr>
          <p:cNvPr id="7" name="Freeform: Shape 29"/>
          <p:cNvSpPr/>
          <p:nvPr/>
        </p:nvSpPr>
        <p:spPr>
          <a:xfrm>
            <a:off x="4775200" y="2464435"/>
            <a:ext cx="1213485" cy="2943225"/>
          </a:xfrm>
          <a:custGeom>
            <a:avLst/>
            <a:gdLst>
              <a:gd name="connsiteX0" fmla="*/ 0 w 1323808"/>
              <a:gd name="connsiteY0" fmla="*/ 0 h 3210193"/>
              <a:gd name="connsiteX1" fmla="*/ 1323808 w 1323808"/>
              <a:gd name="connsiteY1" fmla="*/ 1144915 h 3210193"/>
              <a:gd name="connsiteX2" fmla="*/ 1323808 w 1323808"/>
              <a:gd name="connsiteY2" fmla="*/ 3210193 h 3210193"/>
              <a:gd name="connsiteX3" fmla="*/ 0 w 1323808"/>
              <a:gd name="connsiteY3" fmla="*/ 2065278 h 321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808" h="3210193">
                <a:moveTo>
                  <a:pt x="0" y="0"/>
                </a:moveTo>
                <a:lnTo>
                  <a:pt x="1323808" y="1144915"/>
                </a:lnTo>
                <a:lnTo>
                  <a:pt x="1323808" y="3210193"/>
                </a:lnTo>
                <a:lnTo>
                  <a:pt x="0" y="2065278"/>
                </a:ln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19" name="Rectangle 41"/>
          <p:cNvSpPr/>
          <p:nvPr/>
        </p:nvSpPr>
        <p:spPr>
          <a:xfrm>
            <a:off x="2678430" y="4641850"/>
            <a:ext cx="2207260" cy="226060"/>
          </a:xfrm>
          <a:prstGeom prst="rect">
            <a:avLst/>
          </a:prstGeom>
        </p:spPr>
        <p:txBody>
          <a:bodyPr wrap="none" lIns="72000" tIns="0" rIns="72000" bIns="0">
            <a:normAutofit fontScale="97500" lnSpcReduction="10000"/>
          </a:bodyPr>
          <a:lstStyle/>
          <a:p>
            <a:pPr lvl="0" algn="r" defTabSz="913765">
              <a:defRPr/>
            </a:pPr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Freeform: Shape 35"/>
          <p:cNvSpPr>
            <a:spLocks noChangeAspect="1"/>
          </p:cNvSpPr>
          <p:nvPr/>
        </p:nvSpPr>
        <p:spPr bwMode="auto">
          <a:xfrm>
            <a:off x="5086985" y="3635375"/>
            <a:ext cx="598805" cy="506095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4" name="Freeform: Shape 26"/>
          <p:cNvSpPr/>
          <p:nvPr/>
        </p:nvSpPr>
        <p:spPr>
          <a:xfrm>
            <a:off x="3561080" y="2264410"/>
            <a:ext cx="1214755" cy="2094230"/>
          </a:xfrm>
          <a:custGeom>
            <a:avLst/>
            <a:gdLst>
              <a:gd name="connsiteX0" fmla="*/ 724612 w 1324800"/>
              <a:gd name="connsiteY0" fmla="*/ 2055 h 2283962"/>
              <a:gd name="connsiteX1" fmla="*/ 1291987 w 1324800"/>
              <a:gd name="connsiteY1" fmla="*/ 190305 h 2283962"/>
              <a:gd name="connsiteX2" fmla="*/ 1324800 w 1324800"/>
              <a:gd name="connsiteY2" fmla="*/ 218684 h 2283962"/>
              <a:gd name="connsiteX3" fmla="*/ 1324800 w 1324800"/>
              <a:gd name="connsiteY3" fmla="*/ 2283962 h 2283962"/>
              <a:gd name="connsiteX4" fmla="*/ 270136 w 1324800"/>
              <a:gd name="connsiteY4" fmla="*/ 1371820 h 2283962"/>
              <a:gd name="connsiteX5" fmla="*/ 190304 w 1324800"/>
              <a:gd name="connsiteY5" fmla="*/ 270137 h 2283962"/>
              <a:gd name="connsiteX6" fmla="*/ 724612 w 1324800"/>
              <a:gd name="connsiteY6" fmla="*/ 2055 h 228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4800" h="2283962">
                <a:moveTo>
                  <a:pt x="724612" y="2055"/>
                </a:moveTo>
                <a:cubicBezTo>
                  <a:pt x="923977" y="-12392"/>
                  <a:pt x="1128854" y="49217"/>
                  <a:pt x="1291987" y="190305"/>
                </a:cubicBezTo>
                <a:lnTo>
                  <a:pt x="1324800" y="218684"/>
                </a:lnTo>
                <a:lnTo>
                  <a:pt x="1324800" y="2283962"/>
                </a:lnTo>
                <a:lnTo>
                  <a:pt x="270136" y="1371820"/>
                </a:lnTo>
                <a:cubicBezTo>
                  <a:pt x="-56130" y="1089643"/>
                  <a:pt x="-91872" y="596403"/>
                  <a:pt x="190304" y="270137"/>
                </a:cubicBezTo>
                <a:cubicBezTo>
                  <a:pt x="331392" y="107004"/>
                  <a:pt x="525247" y="16502"/>
                  <a:pt x="724612" y="2055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22" name="TextBox 44"/>
          <p:cNvSpPr txBox="1"/>
          <p:nvPr/>
        </p:nvSpPr>
        <p:spPr>
          <a:xfrm>
            <a:off x="1381125" y="3686810"/>
            <a:ext cx="2207260" cy="540385"/>
          </a:xfrm>
          <a:prstGeom prst="rect">
            <a:avLst/>
          </a:prstGeom>
          <a:noFill/>
        </p:spPr>
        <p:txBody>
          <a:bodyPr wrap="square" lIns="72000" tIns="0" rIns="72000" bIns="0" anchor="t" anchorCtr="0">
            <a:normAutofit/>
          </a:bodyPr>
          <a:lstStyle/>
          <a:p>
            <a:pPr algn="r" defTabSz="913765">
              <a:lnSpc>
                <a:spcPct val="100000"/>
              </a:lnSpc>
              <a:defRPr/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3" name="Rectangle 45"/>
          <p:cNvSpPr/>
          <p:nvPr/>
        </p:nvSpPr>
        <p:spPr>
          <a:xfrm>
            <a:off x="1353185" y="3362960"/>
            <a:ext cx="2207260" cy="226060"/>
          </a:xfrm>
          <a:prstGeom prst="rect">
            <a:avLst/>
          </a:prstGeom>
        </p:spPr>
        <p:txBody>
          <a:bodyPr wrap="none" lIns="72000" tIns="0" rIns="72000" bIns="0">
            <a:normAutofit fontScale="97500" lnSpcReduction="10000"/>
          </a:bodyPr>
          <a:lstStyle/>
          <a:p>
            <a:pPr lvl="0" algn="r" defTabSz="913765">
              <a:defRPr/>
            </a:pPr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4" name="Freeform: Shape 36"/>
          <p:cNvSpPr/>
          <p:nvPr/>
        </p:nvSpPr>
        <p:spPr bwMode="auto">
          <a:xfrm>
            <a:off x="3990975" y="2832735"/>
            <a:ext cx="572770" cy="483870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6" name="Freeform: Shape 28"/>
          <p:cNvSpPr/>
          <p:nvPr/>
        </p:nvSpPr>
        <p:spPr>
          <a:xfrm>
            <a:off x="7672070" y="1450340"/>
            <a:ext cx="1684020" cy="2499995"/>
          </a:xfrm>
          <a:custGeom>
            <a:avLst/>
            <a:gdLst>
              <a:gd name="connsiteX0" fmla="*/ 1112463 w 1837075"/>
              <a:gd name="connsiteY0" fmla="*/ 2055 h 2727011"/>
              <a:gd name="connsiteX1" fmla="*/ 1646771 w 1837075"/>
              <a:gd name="connsiteY1" fmla="*/ 270137 h 2727011"/>
              <a:gd name="connsiteX2" fmla="*/ 1566939 w 1837075"/>
              <a:gd name="connsiteY2" fmla="*/ 1371820 h 2727011"/>
              <a:gd name="connsiteX3" fmla="*/ 0 w 1837075"/>
              <a:gd name="connsiteY3" fmla="*/ 2727011 h 2727011"/>
              <a:gd name="connsiteX4" fmla="*/ 0 w 1837075"/>
              <a:gd name="connsiteY4" fmla="*/ 661733 h 2727011"/>
              <a:gd name="connsiteX5" fmla="*/ 545088 w 1837075"/>
              <a:gd name="connsiteY5" fmla="*/ 190305 h 2727011"/>
              <a:gd name="connsiteX6" fmla="*/ 1112463 w 1837075"/>
              <a:gd name="connsiteY6" fmla="*/ 2055 h 272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075" h="2727011">
                <a:moveTo>
                  <a:pt x="1112463" y="2055"/>
                </a:moveTo>
                <a:cubicBezTo>
                  <a:pt x="1311828" y="16502"/>
                  <a:pt x="1505683" y="107004"/>
                  <a:pt x="1646771" y="270137"/>
                </a:cubicBezTo>
                <a:cubicBezTo>
                  <a:pt x="1928947" y="596403"/>
                  <a:pt x="1893205" y="1089644"/>
                  <a:pt x="1566939" y="1371820"/>
                </a:cubicBezTo>
                <a:lnTo>
                  <a:pt x="0" y="2727011"/>
                </a:lnTo>
                <a:lnTo>
                  <a:pt x="0" y="661733"/>
                </a:lnTo>
                <a:lnTo>
                  <a:pt x="545088" y="190305"/>
                </a:lnTo>
                <a:cubicBezTo>
                  <a:pt x="708221" y="49217"/>
                  <a:pt x="913097" y="-12392"/>
                  <a:pt x="1112463" y="2055"/>
                </a:cubicBezTo>
                <a:close/>
              </a:path>
            </a:pathLst>
          </a:custGeom>
          <a:solidFill>
            <a:schemeClr val="accent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21" name="Rectangle 43"/>
          <p:cNvSpPr/>
          <p:nvPr/>
        </p:nvSpPr>
        <p:spPr>
          <a:xfrm>
            <a:off x="8585835" y="3362960"/>
            <a:ext cx="2252980" cy="226060"/>
          </a:xfrm>
          <a:prstGeom prst="rect">
            <a:avLst/>
          </a:prstGeom>
        </p:spPr>
        <p:txBody>
          <a:bodyPr wrap="none" lIns="72000" tIns="0" rIns="72000" bIns="0">
            <a:normAutofit fontScale="97500" lnSpcReduction="10000"/>
          </a:bodyPr>
          <a:lstStyle/>
          <a:p>
            <a:pPr lvl="0" defTabSz="913765">
              <a:defRPr/>
            </a:pPr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키워드4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5" name="Freeform: Shape 37"/>
          <p:cNvSpPr/>
          <p:nvPr/>
        </p:nvSpPr>
        <p:spPr bwMode="auto">
          <a:xfrm>
            <a:off x="8231505" y="2067560"/>
            <a:ext cx="610235" cy="516255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3" name="TextBox 44"/>
          <p:cNvSpPr txBox="1"/>
          <p:nvPr/>
        </p:nvSpPr>
        <p:spPr>
          <a:xfrm>
            <a:off x="2679700" y="4979670"/>
            <a:ext cx="2207260" cy="540385"/>
          </a:xfrm>
          <a:prstGeom prst="rect">
            <a:avLst/>
          </a:prstGeom>
          <a:noFill/>
        </p:spPr>
        <p:txBody>
          <a:bodyPr wrap="square" lIns="72000" tIns="0" rIns="72000" bIns="0" anchor="t" anchorCtr="0">
            <a:normAutofit/>
          </a:bodyPr>
          <a:lstStyle/>
          <a:p>
            <a:pPr algn="r" defTabSz="913765">
              <a:lnSpc>
                <a:spcPct val="100000"/>
              </a:lnSpc>
              <a:defRPr/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7" name="TextBox 44"/>
          <p:cNvSpPr txBox="1"/>
          <p:nvPr/>
        </p:nvSpPr>
        <p:spPr>
          <a:xfrm>
            <a:off x="8634095" y="3728720"/>
            <a:ext cx="2207260" cy="540385"/>
          </a:xfrm>
          <a:prstGeom prst="rect">
            <a:avLst/>
          </a:prstGeom>
          <a:noFill/>
        </p:spPr>
        <p:txBody>
          <a:bodyPr wrap="square" lIns="72000" tIns="0" rIns="72000" bIns="0" anchor="t" anchorCtr="0">
            <a:normAutofit/>
          </a:bodyPr>
          <a:lstStyle/>
          <a:p>
            <a:pPr algn="l" defTabSz="913765">
              <a:lnSpc>
                <a:spcPct val="100000"/>
              </a:lnSpc>
              <a:defRPr/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8" name="TextBox 44"/>
          <p:cNvSpPr txBox="1"/>
          <p:nvPr/>
        </p:nvSpPr>
        <p:spPr>
          <a:xfrm>
            <a:off x="7225665" y="4979670"/>
            <a:ext cx="2207260" cy="540385"/>
          </a:xfrm>
          <a:prstGeom prst="rect">
            <a:avLst/>
          </a:prstGeom>
          <a:noFill/>
        </p:spPr>
        <p:txBody>
          <a:bodyPr wrap="square" lIns="72000" tIns="0" rIns="72000" bIns="0" anchor="t" anchorCtr="0">
            <a:normAutofit/>
          </a:bodyPr>
          <a:lstStyle/>
          <a:p>
            <a:pPr algn="l" defTabSz="913765">
              <a:lnSpc>
                <a:spcPct val="100000"/>
              </a:lnSpc>
              <a:defRPr/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98574" y="1725761"/>
            <a:ext cx="9004706" cy="2344336"/>
            <a:chOff x="-565873" y="1359222"/>
            <a:chExt cx="10012363" cy="2606675"/>
          </a:xfrm>
        </p:grpSpPr>
        <p:sp>
          <p:nvSpPr>
            <p:cNvPr id="6" name="任意多边形 41"/>
            <p:cNvSpPr>
              <a:spLocks noChangeArrowheads="1"/>
            </p:cNvSpPr>
            <p:nvPr/>
          </p:nvSpPr>
          <p:spPr bwMode="auto">
            <a:xfrm rot="10800000">
              <a:off x="-565873" y="1359222"/>
              <a:ext cx="2000250" cy="2606675"/>
            </a:xfrm>
            <a:custGeom>
              <a:avLst/>
              <a:gdLst>
                <a:gd name="T0" fmla="*/ 1998595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499649 w 2001078"/>
                <a:gd name="T9" fmla="*/ 331078 h 3223591"/>
                <a:gd name="T10" fmla="*/ 999297 w 2001078"/>
                <a:gd name="T11" fmla="*/ 0 h 3223591"/>
                <a:gd name="T12" fmla="*/ 1498947 w 2001078"/>
                <a:gd name="T13" fmla="*/ 331078 h 3223591"/>
                <a:gd name="T14" fmla="*/ 1998595 w 2001078"/>
                <a:gd name="T15" fmla="*/ 331078 h 3223591"/>
                <a:gd name="T16" fmla="*/ 1998595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368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7" name="任意多边形 42"/>
            <p:cNvSpPr>
              <a:spLocks noChangeArrowheads="1"/>
            </p:cNvSpPr>
            <p:nvPr/>
          </p:nvSpPr>
          <p:spPr bwMode="auto">
            <a:xfrm rot="10800000">
              <a:off x="2104302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368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8" name="任意多边形 47"/>
            <p:cNvSpPr>
              <a:spLocks noChangeArrowheads="1"/>
            </p:cNvSpPr>
            <p:nvPr/>
          </p:nvSpPr>
          <p:spPr bwMode="auto">
            <a:xfrm rot="10800000">
              <a:off x="4774477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368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9" name="任意多边形 50"/>
            <p:cNvSpPr>
              <a:spLocks noChangeArrowheads="1"/>
            </p:cNvSpPr>
            <p:nvPr/>
          </p:nvSpPr>
          <p:spPr bwMode="auto">
            <a:xfrm rot="10800000">
              <a:off x="7444652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368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0" name="文本框 91"/>
            <p:cNvSpPr>
              <a:spLocks noChangeArrowheads="1"/>
            </p:cNvSpPr>
            <p:nvPr/>
          </p:nvSpPr>
          <p:spPr bwMode="auto">
            <a:xfrm>
              <a:off x="-67398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ko-KO" altLang="ko-KO" sz="3680" b="1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85%</a:t>
              </a:r>
              <a:endParaRPr lang="zh-CN" altLang="en-US" sz="3680" b="1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1" name="文本框 92"/>
            <p:cNvSpPr>
              <a:spLocks noChangeArrowheads="1"/>
            </p:cNvSpPr>
            <p:nvPr/>
          </p:nvSpPr>
          <p:spPr bwMode="auto">
            <a:xfrm>
              <a:off x="26662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ko-KO" altLang="ko-KO" sz="3680" b="1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65%</a:t>
              </a:r>
              <a:endParaRPr lang="zh-CN" altLang="en-US" sz="3680" b="1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2" name="文本框 93"/>
            <p:cNvSpPr>
              <a:spLocks noChangeArrowheads="1"/>
            </p:cNvSpPr>
            <p:nvPr/>
          </p:nvSpPr>
          <p:spPr bwMode="auto">
            <a:xfrm>
              <a:off x="53078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ko-KO" altLang="ko-KO" sz="3680" b="1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45%</a:t>
              </a:r>
              <a:endParaRPr lang="zh-CN" altLang="en-US" sz="3680" b="1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3" name="文本框 94"/>
            <p:cNvSpPr>
              <a:spLocks noChangeArrowheads="1"/>
            </p:cNvSpPr>
            <p:nvPr/>
          </p:nvSpPr>
          <p:spPr bwMode="auto">
            <a:xfrm>
              <a:off x="79494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ko-KO" altLang="ko-KO" sz="3680" b="1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25%</a:t>
              </a:r>
              <a:endParaRPr lang="zh-CN" altLang="en-US" sz="3680" b="1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1958873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280993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03111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925231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774825" y="4841240"/>
            <a:ext cx="2008505" cy="77237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spcBef>
                <a:spcPts val="790"/>
              </a:spcBef>
            </a:pP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  <a:p>
            <a:pPr algn="ctr">
              <a:lnSpc>
                <a:spcPct val="104000"/>
              </a:lnSpc>
              <a:spcBef>
                <a:spcPts val="790"/>
              </a:spcBef>
            </a:pPr>
            <a:r>
              <a:rPr lang="ko-KO" altLang="ko-KO" sz="1200"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1825186" y="4803934"/>
            <a:ext cx="1647928" cy="24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ko-KO" altLang="ko-KO" sz="1575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575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4194225" y="4784731"/>
            <a:ext cx="1647928" cy="27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ko-KO" altLang="ko-KO" sz="1575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 sz="1575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469425" y="4784731"/>
            <a:ext cx="1647928" cy="27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ko-KO" altLang="ko-KO" sz="1575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키워드3</a:t>
            </a:r>
            <a:endParaRPr lang="en-US" altLang="zh-CN" sz="1575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838464" y="4784731"/>
            <a:ext cx="1647928" cy="27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ko-KO" altLang="ko-KO" sz="1575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키워드4</a:t>
            </a:r>
            <a:endParaRPr lang="en-US" altLang="zh-CN" sz="1575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3835" y="4872355"/>
            <a:ext cx="2008505" cy="77237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spcBef>
                <a:spcPts val="790"/>
              </a:spcBef>
            </a:pP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  <a:p>
            <a:pPr algn="ctr">
              <a:lnSpc>
                <a:spcPct val="104000"/>
              </a:lnSpc>
              <a:spcBef>
                <a:spcPts val="790"/>
              </a:spcBef>
            </a:pPr>
            <a:r>
              <a:rPr lang="ko-KO" altLang="ko-KO" sz="1200"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3485" y="4860290"/>
            <a:ext cx="2008505" cy="77237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spcBef>
                <a:spcPts val="790"/>
              </a:spcBef>
            </a:pP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  <a:p>
            <a:pPr algn="ctr">
              <a:lnSpc>
                <a:spcPct val="104000"/>
              </a:lnSpc>
              <a:spcBef>
                <a:spcPts val="790"/>
              </a:spcBef>
            </a:pPr>
            <a:r>
              <a:rPr lang="ko-KO" altLang="ko-KO" sz="1200"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11235" y="4860290"/>
            <a:ext cx="2008505" cy="77237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spcBef>
                <a:spcPts val="790"/>
              </a:spcBef>
            </a:pP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  <a:p>
            <a:pPr algn="ctr">
              <a:lnSpc>
                <a:spcPct val="104000"/>
              </a:lnSpc>
              <a:spcBef>
                <a:spcPts val="790"/>
              </a:spcBef>
            </a:pPr>
            <a:r>
              <a:rPr lang="ko-KO" altLang="ko-KO" sz="1200"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3" grpId="0"/>
      <p:bldP spid="25" grpId="0"/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5"/>
          <p:cNvGrpSpPr/>
          <p:nvPr/>
        </p:nvGrpSpPr>
        <p:grpSpPr>
          <a:xfrm>
            <a:off x="7563722" y="2116815"/>
            <a:ext cx="1981017" cy="1986342"/>
            <a:chOff x="6516746" y="1863304"/>
            <a:chExt cx="2001660" cy="2006869"/>
          </a:xfrm>
          <a:solidFill>
            <a:schemeClr val="accent1"/>
          </a:solidFill>
        </p:grpSpPr>
        <p:sp>
          <p:nvSpPr>
            <p:cNvPr id="7" name="Teardrop 3"/>
            <p:cNvSpPr/>
            <p:nvPr/>
          </p:nvSpPr>
          <p:spPr>
            <a:xfrm flipV="1">
              <a:off x="6516746" y="1868068"/>
              <a:ext cx="2001660" cy="2002105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defRPr/>
              </a:pPr>
              <a:endParaRPr lang="en-US" sz="1600">
                <a:solidFill>
                  <a:schemeClr val="bg1"/>
                </a:solidFill>
                <a:latin typeface="Elsie" panose="02000000000000000000" charset="0"/>
                <a:cs typeface="Arial"/>
                <a:sym typeface="Source Han Sans SC"/>
              </a:endParaRPr>
            </a:p>
          </p:txBody>
        </p:sp>
        <p:sp>
          <p:nvSpPr>
            <p:cNvPr id="9" name="Oval 7"/>
            <p:cNvSpPr/>
            <p:nvPr/>
          </p:nvSpPr>
          <p:spPr>
            <a:xfrm>
              <a:off x="6516746" y="1863304"/>
              <a:ext cx="588910" cy="589042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7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에스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0" name="Text Placeholder 33"/>
            <p:cNvSpPr txBox="1"/>
            <p:nvPr/>
          </p:nvSpPr>
          <p:spPr bwMode="auto">
            <a:xfrm>
              <a:off x="6516746" y="2869344"/>
              <a:ext cx="1999897" cy="29693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키워드1</a:t>
              </a:r>
              <a:endParaRPr lang="en-AU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</p:grpSp>
      <p:grpSp>
        <p:nvGrpSpPr>
          <p:cNvPr id="14" name="Group 34"/>
          <p:cNvGrpSpPr/>
          <p:nvPr/>
        </p:nvGrpSpPr>
        <p:grpSpPr>
          <a:xfrm>
            <a:off x="9310244" y="2116815"/>
            <a:ext cx="1981017" cy="1986342"/>
            <a:chOff x="8516644" y="1863304"/>
            <a:chExt cx="2001658" cy="2006870"/>
          </a:xfrm>
          <a:solidFill>
            <a:schemeClr val="accent2"/>
          </a:solidFill>
        </p:grpSpPr>
        <p:sp>
          <p:nvSpPr>
            <p:cNvPr id="15" name="Teardrop 4"/>
            <p:cNvSpPr/>
            <p:nvPr/>
          </p:nvSpPr>
          <p:spPr>
            <a:xfrm rot="16200000" flipH="1">
              <a:off x="8516420" y="1868292"/>
              <a:ext cx="2002106" cy="200165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defRPr/>
              </a:pPr>
              <a:endParaRPr lang="en-US" sz="1600">
                <a:solidFill>
                  <a:schemeClr val="bg1"/>
                </a:solidFill>
                <a:latin typeface="Elsie" panose="02000000000000000000" charset="0"/>
                <a:cs typeface="Arial"/>
                <a:sym typeface="Source Han Sans SC"/>
              </a:endParaRPr>
            </a:p>
          </p:txBody>
        </p:sp>
        <p:sp>
          <p:nvSpPr>
            <p:cNvPr id="16" name="Oval 8"/>
            <p:cNvSpPr/>
            <p:nvPr/>
          </p:nvSpPr>
          <p:spPr>
            <a:xfrm>
              <a:off x="9929393" y="1863304"/>
              <a:ext cx="588909" cy="589042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여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7" name="Text Placeholder 33"/>
            <p:cNvSpPr txBox="1"/>
            <p:nvPr/>
          </p:nvSpPr>
          <p:spPr bwMode="auto">
            <a:xfrm>
              <a:off x="8517523" y="2869343"/>
              <a:ext cx="1999897" cy="2969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키워드2</a:t>
              </a:r>
              <a:endParaRPr lang="en-US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</p:grpSp>
      <p:grpSp>
        <p:nvGrpSpPr>
          <p:cNvPr id="18" name="Group 36"/>
          <p:cNvGrpSpPr/>
          <p:nvPr/>
        </p:nvGrpSpPr>
        <p:grpSpPr>
          <a:xfrm>
            <a:off x="7563722" y="3825600"/>
            <a:ext cx="1981017" cy="1981629"/>
            <a:chOff x="6516746" y="3870173"/>
            <a:chExt cx="2001660" cy="2001657"/>
          </a:xfrm>
          <a:solidFill>
            <a:schemeClr val="accent2"/>
          </a:solidFill>
        </p:grpSpPr>
        <p:sp>
          <p:nvSpPr>
            <p:cNvPr id="19" name="Teardrop 5"/>
            <p:cNvSpPr/>
            <p:nvPr/>
          </p:nvSpPr>
          <p:spPr>
            <a:xfrm>
              <a:off x="6516746" y="3870173"/>
              <a:ext cx="2001660" cy="2001657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defRPr/>
              </a:pPr>
              <a:endParaRPr lang="en-AU" sz="1600">
                <a:solidFill>
                  <a:schemeClr val="bg1"/>
                </a:solidFill>
                <a:latin typeface="Elsie" panose="02000000000000000000" charset="0"/>
                <a:cs typeface="Arial"/>
                <a:sym typeface="Source Han Sans SC"/>
              </a:endParaRPr>
            </a:p>
          </p:txBody>
        </p:sp>
        <p:sp>
          <p:nvSpPr>
            <p:cNvPr id="20" name="Oval 10"/>
            <p:cNvSpPr/>
            <p:nvPr/>
          </p:nvSpPr>
          <p:spPr>
            <a:xfrm>
              <a:off x="6516746" y="5282920"/>
              <a:ext cx="588910" cy="58891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0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티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21" name="Text Placeholder 33"/>
            <p:cNvSpPr txBox="1"/>
            <p:nvPr/>
          </p:nvSpPr>
          <p:spPr bwMode="auto">
            <a:xfrm>
              <a:off x="6516746" y="4661014"/>
              <a:ext cx="1999897" cy="2969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키워드3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</p:grpSp>
      <p:grpSp>
        <p:nvGrpSpPr>
          <p:cNvPr id="22" name="Group 37"/>
          <p:cNvGrpSpPr/>
          <p:nvPr/>
        </p:nvGrpSpPr>
        <p:grpSpPr>
          <a:xfrm>
            <a:off x="9310244" y="3825600"/>
            <a:ext cx="1981017" cy="1981629"/>
            <a:chOff x="8516643" y="3870173"/>
            <a:chExt cx="2001659" cy="2001657"/>
          </a:xfrm>
          <a:solidFill>
            <a:schemeClr val="accent1"/>
          </a:solidFill>
        </p:grpSpPr>
        <p:sp>
          <p:nvSpPr>
            <p:cNvPr id="23" name="Teardrop 6"/>
            <p:cNvSpPr/>
            <p:nvPr/>
          </p:nvSpPr>
          <p:spPr>
            <a:xfrm flipH="1">
              <a:off x="8516643" y="3870173"/>
              <a:ext cx="2001659" cy="2001657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defRPr/>
              </a:pPr>
              <a:endParaRPr lang="en-AU" sz="1600">
                <a:solidFill>
                  <a:schemeClr val="bg1"/>
                </a:solidFill>
                <a:latin typeface="Elsie" panose="02000000000000000000" charset="0"/>
                <a:cs typeface="Arial"/>
                <a:sym typeface="Source Han Sans SC"/>
              </a:endParaRPr>
            </a:p>
          </p:txBody>
        </p:sp>
        <p:sp>
          <p:nvSpPr>
            <p:cNvPr id="24" name="Oval 9"/>
            <p:cNvSpPr/>
            <p:nvPr/>
          </p:nvSpPr>
          <p:spPr>
            <a:xfrm>
              <a:off x="9929392" y="5282920"/>
              <a:ext cx="588910" cy="58891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7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영형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25" name="Text Placeholder 33"/>
            <p:cNvSpPr txBox="1"/>
            <p:nvPr/>
          </p:nvSpPr>
          <p:spPr bwMode="auto">
            <a:xfrm>
              <a:off x="8517523" y="4661013"/>
              <a:ext cx="1999897" cy="29693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키워드4</a:t>
              </a:r>
              <a:endParaRPr lang="en-US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29953" y="2192225"/>
            <a:ext cx="5851927" cy="3266750"/>
            <a:chOff x="582776" y="2215392"/>
            <a:chExt cx="4314748" cy="2408643"/>
          </a:xfrm>
        </p:grpSpPr>
        <p:sp>
          <p:nvSpPr>
            <p:cNvPr id="27" name="Rectangle 6"/>
            <p:cNvSpPr/>
            <p:nvPr/>
          </p:nvSpPr>
          <p:spPr>
            <a:xfrm>
              <a:off x="588663" y="2485461"/>
              <a:ext cx="4223344" cy="157882"/>
            </a:xfrm>
            <a:prstGeom prst="rect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8" name="Rectangle 7"/>
            <p:cNvSpPr/>
            <p:nvPr/>
          </p:nvSpPr>
          <p:spPr>
            <a:xfrm>
              <a:off x="588663" y="2485461"/>
              <a:ext cx="2897245" cy="157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588663" y="2236621"/>
              <a:ext cx="186011" cy="181919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5 h 204"/>
                <a:gd name="T34" fmla="*/ 34 w 208"/>
                <a:gd name="T35" fmla="*/ 138 h 204"/>
                <a:gd name="T36" fmla="*/ 22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0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5"/>
                    <a:pt x="28" y="125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2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3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5" y="135"/>
                    <a:pt x="70" y="120"/>
                    <a:pt x="70" y="102"/>
                  </a:cubicBezTo>
                  <a:cubicBezTo>
                    <a:pt x="70" y="84"/>
                    <a:pt x="85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0" name="TextBox 10"/>
            <p:cNvSpPr txBox="1"/>
            <p:nvPr/>
          </p:nvSpPr>
          <p:spPr>
            <a:xfrm>
              <a:off x="772561" y="2215392"/>
              <a:ext cx="588973" cy="22698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en-US" altLang="zh-CN" sz="14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31" name="TextBox 34"/>
            <p:cNvSpPr txBox="1"/>
            <p:nvPr/>
          </p:nvSpPr>
          <p:spPr>
            <a:xfrm>
              <a:off x="4529708" y="2215392"/>
              <a:ext cx="367816" cy="22693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O" altLang="ko-KO" sz="1400" b="1">
                  <a:solidFill>
                    <a:schemeClr val="bg1">
                      <a:lumMod val="6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70%</a:t>
              </a:r>
              <a:endParaRPr lang="id-ID" sz="1400" b="1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2" name="Rectangle 11"/>
            <p:cNvSpPr/>
            <p:nvPr/>
          </p:nvSpPr>
          <p:spPr>
            <a:xfrm>
              <a:off x="588663" y="3145692"/>
              <a:ext cx="4223344" cy="157882"/>
            </a:xfrm>
            <a:prstGeom prst="rect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3" name="Rectangle 12"/>
            <p:cNvSpPr/>
            <p:nvPr/>
          </p:nvSpPr>
          <p:spPr>
            <a:xfrm>
              <a:off x="588663" y="3144193"/>
              <a:ext cx="4002419" cy="1593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4" name="TextBox 38"/>
            <p:cNvSpPr txBox="1"/>
            <p:nvPr/>
          </p:nvSpPr>
          <p:spPr>
            <a:xfrm>
              <a:off x="772559" y="2875622"/>
              <a:ext cx="588973" cy="22698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35" name="TextBox 39"/>
            <p:cNvSpPr txBox="1"/>
            <p:nvPr/>
          </p:nvSpPr>
          <p:spPr>
            <a:xfrm>
              <a:off x="4529708" y="2875622"/>
              <a:ext cx="367816" cy="22693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O" altLang="ko-KO" sz="1400" b="1">
                  <a:solidFill>
                    <a:schemeClr val="bg1">
                      <a:lumMod val="6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92%</a:t>
              </a:r>
              <a:endParaRPr lang="id-ID" sz="1400" b="1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6" name="Rectangle 15"/>
            <p:cNvSpPr/>
            <p:nvPr/>
          </p:nvSpPr>
          <p:spPr>
            <a:xfrm>
              <a:off x="588663" y="3805923"/>
              <a:ext cx="4223344" cy="157882"/>
            </a:xfrm>
            <a:prstGeom prst="rect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7" name="Rectangle 16"/>
            <p:cNvSpPr/>
            <p:nvPr/>
          </p:nvSpPr>
          <p:spPr>
            <a:xfrm>
              <a:off x="588661" y="3804424"/>
              <a:ext cx="3567800" cy="159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8" name="TextBox 43"/>
            <p:cNvSpPr txBox="1"/>
            <p:nvPr/>
          </p:nvSpPr>
          <p:spPr>
            <a:xfrm>
              <a:off x="772559" y="3535852"/>
              <a:ext cx="588973" cy="22698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39" name="TextBox 44"/>
            <p:cNvSpPr txBox="1"/>
            <p:nvPr/>
          </p:nvSpPr>
          <p:spPr>
            <a:xfrm>
              <a:off x="4529708" y="3535852"/>
              <a:ext cx="367816" cy="22693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O" altLang="ko-KO" sz="1400" b="1">
                  <a:solidFill>
                    <a:schemeClr val="bg1">
                      <a:lumMod val="6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87%</a:t>
              </a:r>
              <a:endParaRPr lang="id-ID" sz="1400" b="1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40" name="Rectangle 19"/>
            <p:cNvSpPr/>
            <p:nvPr/>
          </p:nvSpPr>
          <p:spPr>
            <a:xfrm>
              <a:off x="588663" y="4466151"/>
              <a:ext cx="4223344" cy="157882"/>
            </a:xfrm>
            <a:prstGeom prst="rect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41" name="Rectangle 20"/>
            <p:cNvSpPr/>
            <p:nvPr/>
          </p:nvSpPr>
          <p:spPr>
            <a:xfrm>
              <a:off x="588663" y="4464655"/>
              <a:ext cx="2186776" cy="1593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42" name="TextBox 48"/>
            <p:cNvSpPr txBox="1"/>
            <p:nvPr/>
          </p:nvSpPr>
          <p:spPr>
            <a:xfrm>
              <a:off x="772561" y="4196082"/>
              <a:ext cx="588973" cy="22698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키워드4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43" name="TextBox 49"/>
            <p:cNvSpPr txBox="1"/>
            <p:nvPr/>
          </p:nvSpPr>
          <p:spPr>
            <a:xfrm>
              <a:off x="4529708" y="4196082"/>
              <a:ext cx="367816" cy="22693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O" altLang="ko-KO" sz="1400" b="1">
                  <a:solidFill>
                    <a:schemeClr val="bg1">
                      <a:lumMod val="6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52%</a:t>
              </a:r>
              <a:endParaRPr lang="id-ID" sz="1400" b="1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grpSp>
          <p:nvGrpSpPr>
            <p:cNvPr id="44" name="Group 23"/>
            <p:cNvGrpSpPr/>
            <p:nvPr/>
          </p:nvGrpSpPr>
          <p:grpSpPr>
            <a:xfrm>
              <a:off x="616465" y="2879838"/>
              <a:ext cx="130405" cy="199020"/>
              <a:chOff x="6553" y="1835403"/>
              <a:chExt cx="576263" cy="879476"/>
            </a:xfrm>
            <a:solidFill>
              <a:schemeClr val="bg1">
                <a:lumMod val="50000"/>
              </a:schemeClr>
            </a:solidFill>
          </p:grpSpPr>
          <p:sp>
            <p:nvSpPr>
              <p:cNvPr id="49" name="Freeform 30"/>
              <p:cNvSpPr/>
              <p:nvPr/>
            </p:nvSpPr>
            <p:spPr bwMode="auto">
              <a:xfrm>
                <a:off x="63703" y="1835403"/>
                <a:ext cx="442913" cy="150813"/>
              </a:xfrm>
              <a:custGeom>
                <a:avLst/>
                <a:gdLst>
                  <a:gd name="T0" fmla="*/ 231 w 279"/>
                  <a:gd name="T1" fmla="*/ 95 h 95"/>
                  <a:gd name="T2" fmla="*/ 58 w 279"/>
                  <a:gd name="T3" fmla="*/ 95 h 95"/>
                  <a:gd name="T4" fmla="*/ 0 w 279"/>
                  <a:gd name="T5" fmla="*/ 0 h 95"/>
                  <a:gd name="T6" fmla="*/ 279 w 279"/>
                  <a:gd name="T7" fmla="*/ 0 h 95"/>
                  <a:gd name="T8" fmla="*/ 231 w 279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95">
                    <a:moveTo>
                      <a:pt x="231" y="95"/>
                    </a:moveTo>
                    <a:lnTo>
                      <a:pt x="58" y="95"/>
                    </a:lnTo>
                    <a:lnTo>
                      <a:pt x="0" y="0"/>
                    </a:lnTo>
                    <a:lnTo>
                      <a:pt x="279" y="0"/>
                    </a:lnTo>
                    <a:lnTo>
                      <a:pt x="231" y="95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553" y="1986216"/>
                <a:ext cx="576263" cy="728663"/>
              </a:xfrm>
              <a:custGeom>
                <a:avLst/>
                <a:gdLst>
                  <a:gd name="T0" fmla="*/ 219 w 363"/>
                  <a:gd name="T1" fmla="*/ 459 h 459"/>
                  <a:gd name="T2" fmla="*/ 142 w 363"/>
                  <a:gd name="T3" fmla="*/ 459 h 459"/>
                  <a:gd name="T4" fmla="*/ 0 w 363"/>
                  <a:gd name="T5" fmla="*/ 158 h 459"/>
                  <a:gd name="T6" fmla="*/ 94 w 363"/>
                  <a:gd name="T7" fmla="*/ 0 h 459"/>
                  <a:gd name="T8" fmla="*/ 267 w 363"/>
                  <a:gd name="T9" fmla="*/ 0 h 459"/>
                  <a:gd name="T10" fmla="*/ 363 w 363"/>
                  <a:gd name="T11" fmla="*/ 158 h 459"/>
                  <a:gd name="T12" fmla="*/ 219 w 363"/>
                  <a:gd name="T13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3" h="459">
                    <a:moveTo>
                      <a:pt x="219" y="459"/>
                    </a:moveTo>
                    <a:lnTo>
                      <a:pt x="142" y="459"/>
                    </a:lnTo>
                    <a:lnTo>
                      <a:pt x="0" y="158"/>
                    </a:lnTo>
                    <a:lnTo>
                      <a:pt x="94" y="0"/>
                    </a:lnTo>
                    <a:lnTo>
                      <a:pt x="267" y="0"/>
                    </a:lnTo>
                    <a:lnTo>
                      <a:pt x="363" y="158"/>
                    </a:lnTo>
                    <a:lnTo>
                      <a:pt x="219" y="459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1" name="Line 52"/>
              <p:cNvSpPr>
                <a:spLocks noChangeShapeType="1"/>
              </p:cNvSpPr>
              <p:nvPr/>
            </p:nvSpPr>
            <p:spPr bwMode="auto">
              <a:xfrm flipH="1">
                <a:off x="292303" y="2291016"/>
                <a:ext cx="0" cy="423863"/>
              </a:xfrm>
              <a:prstGeom prst="line">
                <a:avLst/>
              </a:prstGeom>
              <a:grp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2" name="Oval 33"/>
              <p:cNvSpPr>
                <a:spLocks noChangeArrowheads="1"/>
              </p:cNvSpPr>
              <p:nvPr/>
            </p:nvSpPr>
            <p:spPr bwMode="auto">
              <a:xfrm>
                <a:off x="216103" y="2138616"/>
                <a:ext cx="152400" cy="152400"/>
              </a:xfrm>
              <a:prstGeom prst="ellipse">
                <a:avLst/>
              </a:prstGeom>
              <a:grp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45" name="Group 24"/>
            <p:cNvGrpSpPr/>
            <p:nvPr/>
          </p:nvGrpSpPr>
          <p:grpSpPr>
            <a:xfrm>
              <a:off x="582776" y="3539436"/>
              <a:ext cx="189785" cy="184900"/>
              <a:chOff x="-58217" y="2261763"/>
              <a:chExt cx="801688" cy="781051"/>
            </a:xfrm>
            <a:solidFill>
              <a:schemeClr val="bg1">
                <a:lumMod val="50000"/>
              </a:schemeClr>
            </a:solidFill>
          </p:grpSpPr>
          <p:sp>
            <p:nvSpPr>
              <p:cNvPr id="47" name="Freeform 28"/>
              <p:cNvSpPr/>
              <p:nvPr/>
            </p:nvSpPr>
            <p:spPr bwMode="auto">
              <a:xfrm>
                <a:off x="-58217" y="2323676"/>
                <a:ext cx="719138" cy="719138"/>
              </a:xfrm>
              <a:custGeom>
                <a:avLst/>
                <a:gdLst>
                  <a:gd name="T0" fmla="*/ 94 w 189"/>
                  <a:gd name="T1" fmla="*/ 95 h 189"/>
                  <a:gd name="T2" fmla="*/ 189 w 189"/>
                  <a:gd name="T3" fmla="*/ 95 h 189"/>
                  <a:gd name="T4" fmla="*/ 94 w 189"/>
                  <a:gd name="T5" fmla="*/ 189 h 189"/>
                  <a:gd name="T6" fmla="*/ 0 w 189"/>
                  <a:gd name="T7" fmla="*/ 95 h 189"/>
                  <a:gd name="T8" fmla="*/ 94 w 189"/>
                  <a:gd name="T9" fmla="*/ 0 h 189"/>
                  <a:gd name="T10" fmla="*/ 94 w 189"/>
                  <a:gd name="T1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189">
                    <a:moveTo>
                      <a:pt x="94" y="95"/>
                    </a:moveTo>
                    <a:cubicBezTo>
                      <a:pt x="189" y="95"/>
                      <a:pt x="189" y="95"/>
                      <a:pt x="189" y="95"/>
                    </a:cubicBezTo>
                    <a:cubicBezTo>
                      <a:pt x="189" y="147"/>
                      <a:pt x="147" y="189"/>
                      <a:pt x="94" y="189"/>
                    </a:cubicBezTo>
                    <a:cubicBezTo>
                      <a:pt x="42" y="189"/>
                      <a:pt x="0" y="147"/>
                      <a:pt x="0" y="95"/>
                    </a:cubicBezTo>
                    <a:cubicBezTo>
                      <a:pt x="0" y="42"/>
                      <a:pt x="42" y="0"/>
                      <a:pt x="94" y="0"/>
                    </a:cubicBezTo>
                    <a:lnTo>
                      <a:pt x="9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83108" y="2261763"/>
                <a:ext cx="360363" cy="361950"/>
              </a:xfrm>
              <a:custGeom>
                <a:avLst/>
                <a:gdLst>
                  <a:gd name="T0" fmla="*/ 0 w 95"/>
                  <a:gd name="T1" fmla="*/ 95 h 95"/>
                  <a:gd name="T2" fmla="*/ 95 w 95"/>
                  <a:gd name="T3" fmla="*/ 95 h 95"/>
                  <a:gd name="T4" fmla="*/ 0 w 95"/>
                  <a:gd name="T5" fmla="*/ 0 h 95"/>
                  <a:gd name="T6" fmla="*/ 0 w 95"/>
                  <a:gd name="T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95">
                    <a:moveTo>
                      <a:pt x="0" y="95"/>
                    </a:moveTo>
                    <a:cubicBezTo>
                      <a:pt x="95" y="95"/>
                      <a:pt x="95" y="95"/>
                      <a:pt x="95" y="95"/>
                    </a:cubicBezTo>
                    <a:cubicBezTo>
                      <a:pt x="95" y="42"/>
                      <a:pt x="52" y="0"/>
                      <a:pt x="0" y="0"/>
                    </a:cubicBezTo>
                    <a:lnTo>
                      <a:pt x="0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</p:grpSp>
        <p:sp>
          <p:nvSpPr>
            <p:cNvPr id="46" name="Freeform 25"/>
            <p:cNvSpPr>
              <a:spLocks noEditPoints="1"/>
            </p:cNvSpPr>
            <p:nvPr/>
          </p:nvSpPr>
          <p:spPr bwMode="auto">
            <a:xfrm>
              <a:off x="602614" y="4249207"/>
              <a:ext cx="169274" cy="147665"/>
            </a:xfrm>
            <a:custGeom>
              <a:avLst/>
              <a:gdLst>
                <a:gd name="T0" fmla="*/ 36 w 216"/>
                <a:gd name="T1" fmla="*/ 19 h 188"/>
                <a:gd name="T2" fmla="*/ 10 w 216"/>
                <a:gd name="T3" fmla="*/ 3 h 188"/>
                <a:gd name="T4" fmla="*/ 0 w 216"/>
                <a:gd name="T5" fmla="*/ 8 h 188"/>
                <a:gd name="T6" fmla="*/ 0 w 216"/>
                <a:gd name="T7" fmla="*/ 42 h 188"/>
                <a:gd name="T8" fmla="*/ 10 w 216"/>
                <a:gd name="T9" fmla="*/ 48 h 188"/>
                <a:gd name="T10" fmla="*/ 36 w 216"/>
                <a:gd name="T11" fmla="*/ 31 h 188"/>
                <a:gd name="T12" fmla="*/ 36 w 216"/>
                <a:gd name="T13" fmla="*/ 19 h 188"/>
                <a:gd name="T14" fmla="*/ 205 w 216"/>
                <a:gd name="T15" fmla="*/ 8 h 188"/>
                <a:gd name="T16" fmla="*/ 68 w 216"/>
                <a:gd name="T17" fmla="*/ 8 h 188"/>
                <a:gd name="T18" fmla="*/ 57 w 216"/>
                <a:gd name="T19" fmla="*/ 20 h 188"/>
                <a:gd name="T20" fmla="*/ 57 w 216"/>
                <a:gd name="T21" fmla="*/ 31 h 188"/>
                <a:gd name="T22" fmla="*/ 68 w 216"/>
                <a:gd name="T23" fmla="*/ 42 h 188"/>
                <a:gd name="T24" fmla="*/ 205 w 216"/>
                <a:gd name="T25" fmla="*/ 42 h 188"/>
                <a:gd name="T26" fmla="*/ 216 w 216"/>
                <a:gd name="T27" fmla="*/ 31 h 188"/>
                <a:gd name="T28" fmla="*/ 216 w 216"/>
                <a:gd name="T29" fmla="*/ 20 h 188"/>
                <a:gd name="T30" fmla="*/ 205 w 216"/>
                <a:gd name="T31" fmla="*/ 8 h 188"/>
                <a:gd name="T32" fmla="*/ 10 w 216"/>
                <a:gd name="T33" fmla="*/ 116 h 188"/>
                <a:gd name="T34" fmla="*/ 36 w 216"/>
                <a:gd name="T35" fmla="*/ 100 h 188"/>
                <a:gd name="T36" fmla="*/ 35 w 216"/>
                <a:gd name="T37" fmla="*/ 89 h 188"/>
                <a:gd name="T38" fmla="*/ 10 w 216"/>
                <a:gd name="T39" fmla="*/ 76 h 188"/>
                <a:gd name="T40" fmla="*/ 0 w 216"/>
                <a:gd name="T41" fmla="*/ 82 h 188"/>
                <a:gd name="T42" fmla="*/ 0 w 216"/>
                <a:gd name="T43" fmla="*/ 111 h 188"/>
                <a:gd name="T44" fmla="*/ 10 w 216"/>
                <a:gd name="T45" fmla="*/ 116 h 188"/>
                <a:gd name="T46" fmla="*/ 205 w 216"/>
                <a:gd name="T47" fmla="*/ 77 h 188"/>
                <a:gd name="T48" fmla="*/ 68 w 216"/>
                <a:gd name="T49" fmla="*/ 77 h 188"/>
                <a:gd name="T50" fmla="*/ 57 w 216"/>
                <a:gd name="T51" fmla="*/ 88 h 188"/>
                <a:gd name="T52" fmla="*/ 57 w 216"/>
                <a:gd name="T53" fmla="*/ 99 h 188"/>
                <a:gd name="T54" fmla="*/ 68 w 216"/>
                <a:gd name="T55" fmla="*/ 111 h 188"/>
                <a:gd name="T56" fmla="*/ 205 w 216"/>
                <a:gd name="T57" fmla="*/ 111 h 188"/>
                <a:gd name="T58" fmla="*/ 216 w 216"/>
                <a:gd name="T59" fmla="*/ 99 h 188"/>
                <a:gd name="T60" fmla="*/ 216 w 216"/>
                <a:gd name="T61" fmla="*/ 88 h 188"/>
                <a:gd name="T62" fmla="*/ 205 w 216"/>
                <a:gd name="T63" fmla="*/ 77 h 188"/>
                <a:gd name="T64" fmla="*/ 36 w 216"/>
                <a:gd name="T65" fmla="*/ 156 h 188"/>
                <a:gd name="T66" fmla="*/ 10 w 216"/>
                <a:gd name="T67" fmla="*/ 139 h 188"/>
                <a:gd name="T68" fmla="*/ 0 w 216"/>
                <a:gd name="T69" fmla="*/ 145 h 188"/>
                <a:gd name="T70" fmla="*/ 0 w 216"/>
                <a:gd name="T71" fmla="*/ 179 h 188"/>
                <a:gd name="T72" fmla="*/ 10 w 216"/>
                <a:gd name="T73" fmla="*/ 184 h 188"/>
                <a:gd name="T74" fmla="*/ 36 w 216"/>
                <a:gd name="T75" fmla="*/ 168 h 188"/>
                <a:gd name="T76" fmla="*/ 36 w 216"/>
                <a:gd name="T77" fmla="*/ 156 h 188"/>
                <a:gd name="T78" fmla="*/ 205 w 216"/>
                <a:gd name="T79" fmla="*/ 145 h 188"/>
                <a:gd name="T80" fmla="*/ 68 w 216"/>
                <a:gd name="T81" fmla="*/ 145 h 188"/>
                <a:gd name="T82" fmla="*/ 57 w 216"/>
                <a:gd name="T83" fmla="*/ 156 h 188"/>
                <a:gd name="T84" fmla="*/ 57 w 216"/>
                <a:gd name="T85" fmla="*/ 167 h 188"/>
                <a:gd name="T86" fmla="*/ 68 w 216"/>
                <a:gd name="T87" fmla="*/ 179 h 188"/>
                <a:gd name="T88" fmla="*/ 205 w 216"/>
                <a:gd name="T89" fmla="*/ 179 h 188"/>
                <a:gd name="T90" fmla="*/ 216 w 216"/>
                <a:gd name="T91" fmla="*/ 167 h 188"/>
                <a:gd name="T92" fmla="*/ 216 w 216"/>
                <a:gd name="T93" fmla="*/ 156 h 188"/>
                <a:gd name="T94" fmla="*/ 205 w 216"/>
                <a:gd name="T95" fmla="*/ 14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" h="188">
                  <a:moveTo>
                    <a:pt x="36" y="19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4" y="0"/>
                    <a:pt x="0" y="2"/>
                    <a:pt x="0" y="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9"/>
                    <a:pt x="4" y="51"/>
                    <a:pt x="10" y="48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1" y="28"/>
                    <a:pt x="41" y="23"/>
                    <a:pt x="36" y="19"/>
                  </a:cubicBezTo>
                  <a:moveTo>
                    <a:pt x="205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2" y="8"/>
                    <a:pt x="57" y="13"/>
                    <a:pt x="57" y="20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7"/>
                    <a:pt x="62" y="42"/>
                    <a:pt x="68" y="42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11" y="42"/>
                    <a:pt x="216" y="37"/>
                    <a:pt x="216" y="31"/>
                  </a:cubicBezTo>
                  <a:cubicBezTo>
                    <a:pt x="216" y="20"/>
                    <a:pt x="216" y="20"/>
                    <a:pt x="216" y="20"/>
                  </a:cubicBezTo>
                  <a:cubicBezTo>
                    <a:pt x="216" y="13"/>
                    <a:pt x="211" y="8"/>
                    <a:pt x="205" y="8"/>
                  </a:cubicBezTo>
                  <a:moveTo>
                    <a:pt x="10" y="116"/>
                  </a:moveTo>
                  <a:cubicBezTo>
                    <a:pt x="36" y="100"/>
                    <a:pt x="36" y="100"/>
                    <a:pt x="36" y="100"/>
                  </a:cubicBezTo>
                  <a:cubicBezTo>
                    <a:pt x="41" y="96"/>
                    <a:pt x="41" y="91"/>
                    <a:pt x="35" y="89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5" y="73"/>
                    <a:pt x="0" y="76"/>
                    <a:pt x="0" y="82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7"/>
                    <a:pt x="4" y="119"/>
                    <a:pt x="10" y="116"/>
                  </a:cubicBezTo>
                  <a:moveTo>
                    <a:pt x="205" y="77"/>
                  </a:moveTo>
                  <a:cubicBezTo>
                    <a:pt x="68" y="77"/>
                    <a:pt x="68" y="77"/>
                    <a:pt x="68" y="77"/>
                  </a:cubicBezTo>
                  <a:cubicBezTo>
                    <a:pt x="62" y="77"/>
                    <a:pt x="57" y="82"/>
                    <a:pt x="57" y="8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06"/>
                    <a:pt x="62" y="111"/>
                    <a:pt x="68" y="111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11" y="111"/>
                    <a:pt x="216" y="106"/>
                    <a:pt x="216" y="99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6" y="82"/>
                    <a:pt x="211" y="77"/>
                    <a:pt x="205" y="77"/>
                  </a:cubicBezTo>
                  <a:moveTo>
                    <a:pt x="36" y="156"/>
                  </a:moveTo>
                  <a:cubicBezTo>
                    <a:pt x="10" y="139"/>
                    <a:pt x="10" y="139"/>
                    <a:pt x="10" y="139"/>
                  </a:cubicBezTo>
                  <a:cubicBezTo>
                    <a:pt x="4" y="136"/>
                    <a:pt x="0" y="138"/>
                    <a:pt x="0" y="14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5"/>
                    <a:pt x="4" y="188"/>
                    <a:pt x="10" y="184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41" y="165"/>
                    <a:pt x="41" y="159"/>
                    <a:pt x="36" y="156"/>
                  </a:cubicBezTo>
                  <a:moveTo>
                    <a:pt x="205" y="145"/>
                  </a:moveTo>
                  <a:cubicBezTo>
                    <a:pt x="68" y="145"/>
                    <a:pt x="68" y="145"/>
                    <a:pt x="68" y="145"/>
                  </a:cubicBezTo>
                  <a:cubicBezTo>
                    <a:pt x="62" y="145"/>
                    <a:pt x="57" y="150"/>
                    <a:pt x="57" y="156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7" y="174"/>
                    <a:pt x="62" y="179"/>
                    <a:pt x="68" y="179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11" y="179"/>
                    <a:pt x="216" y="174"/>
                    <a:pt x="216" y="16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50"/>
                    <a:pt x="211" y="145"/>
                    <a:pt x="205" y="14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3355731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98" y="764459"/>
            <a:ext cx="6276576" cy="2601787"/>
          </a:xfrm>
          <a:prstGeom prst="rect">
            <a:avLst/>
          </a:prstGeom>
          <a:ln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704890" y="5309981"/>
            <a:ext cx="2044700" cy="3657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작업 요약</a:t>
            </a:r>
            <a:endParaRPr lang="zh-CN" altLang="en-US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4415" y="5833195"/>
            <a:ext cx="2044700" cy="259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기업 개요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57851" y="5309663"/>
            <a:ext cx="2044700" cy="335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작업 조건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96035" y="5309981"/>
            <a:ext cx="2137563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20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결점</a:t>
            </a:r>
            <a:endParaRPr lang="zh-CN" altLang="en-US" sz="20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472331" y="5309981"/>
            <a:ext cx="2044700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20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향후 계획</a:t>
            </a:r>
            <a:endParaRPr lang="zh-CN" altLang="en-US" sz="20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657850" y="5833195"/>
            <a:ext cx="2044700" cy="259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합병 패턴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29370" y="5833195"/>
            <a:ext cx="2085180" cy="259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분산투자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491381" y="5833195"/>
            <a:ext cx="1995489" cy="259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사업 전망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9589809" y="5075349"/>
            <a:ext cx="1800225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611659" y="5075349"/>
            <a:ext cx="1916112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757334" y="5075349"/>
            <a:ext cx="1836737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02593" y="5075349"/>
            <a:ext cx="1875241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724151" y="3269507"/>
            <a:ext cx="1836738" cy="2215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1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思源黑体 CN ExtraLight" panose="020B0200000000000000" pitchFamily="34" charset="-122"/>
              <a:sym typeface="Source Han Sans SC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657851" y="3269507"/>
            <a:ext cx="1836738" cy="2215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2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思源黑体 CN ExtraLight" panose="020B0200000000000000" pitchFamily="34" charset="-122"/>
              <a:sym typeface="Source Han Sans SC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66139" y="3269507"/>
            <a:ext cx="1962150" cy="2215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3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思源黑体 CN ExtraLight" panose="020B0200000000000000" pitchFamily="34" charset="-122"/>
              <a:sym typeface="Source Han Sans SC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379202" y="3269507"/>
            <a:ext cx="1892299" cy="2215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4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思源黑体 CN ExtraLight" panose="020B0200000000000000" pitchFamily="34" charset="-122"/>
              <a:sym typeface="Source Han Sans SC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7306" y="492664"/>
            <a:ext cx="1488253" cy="64648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3600" b="1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내용물</a:t>
            </a:r>
            <a:endParaRPr lang="en-US" altLang="zh-CN" sz="3600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4" grpId="0"/>
      <p:bldP spid="45" grpId="0"/>
      <p:bldP spid="46" grpId="0"/>
      <p:bldP spid="47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15796" y="4286150"/>
            <a:ext cx="4871066" cy="1895321"/>
            <a:chOff x="304734" y="4559469"/>
            <a:chExt cx="3497834" cy="1895760"/>
          </a:xfrm>
        </p:grpSpPr>
        <p:sp>
          <p:nvSpPr>
            <p:cNvPr id="7" name="9"/>
            <p:cNvSpPr>
              <a:spLocks noChangeArrowheads="1"/>
            </p:cNvSpPr>
            <p:nvPr/>
          </p:nvSpPr>
          <p:spPr bwMode="auto">
            <a:xfrm>
              <a:off x="364168" y="4559469"/>
              <a:ext cx="3438400" cy="189576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beve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9" name="1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04733" y="5413734"/>
              <a:ext cx="3108644" cy="88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algn="ctr">
                <a:buNone/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Lato Regular"/>
                  <a:sym typeface="Source Han Sans SC"/>
                </a:rPr>
                <a:t>필요한 경우 여기에서 세부 사항을 설명할 수 있습니다.</a:t>
              </a:r>
              <a:endParaRPr lang="zh-CN" altLang="en-US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Lato Regular"/>
                <a:sym typeface="Source Han Sans SC"/>
              </a:endParaRPr>
            </a:p>
            <a:p>
              <a:pPr algn="ctr"/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Lato Regular"/>
                <a:sym typeface="Source Han Sans SC"/>
              </a:endParaRPr>
            </a:p>
          </p:txBody>
        </p:sp>
        <p:sp>
          <p:nvSpPr>
            <p:cNvPr id="10" name="13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22453" y="4941790"/>
              <a:ext cx="2555314" cy="39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ko-KO" altLang="ko-KO" sz="2000" b="1">
                  <a:solidFill>
                    <a:srgbClr val="FFFFFF"/>
                  </a:solidFill>
                  <a:latin typeface="NanumGothic"/>
                  <a:ea typeface="NanumGothic"/>
                  <a:cs typeface="Lato Regular"/>
                  <a:sym typeface="Source Han Sans SC"/>
                </a:rPr>
                <a:t>예어</a:t>
              </a:r>
              <a:endParaRPr lang="en-US" altLang="zh-CN" sz="2000" b="1">
                <a:solidFill>
                  <a:srgbClr val="FFFFFF"/>
                </a:solidFill>
                <a:latin typeface="Elsie" panose="02000000000000000000" charset="0"/>
                <a:ea typeface="Elsie" panose="02000000000000000000" charset="0"/>
                <a:cs typeface="Lato Regular"/>
                <a:sym typeface="Source Han Sans SC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46548" y="1732868"/>
            <a:ext cx="4886364" cy="4448604"/>
            <a:chOff x="6329619" y="2014580"/>
            <a:chExt cx="4511537" cy="4065680"/>
          </a:xfrm>
        </p:grpSpPr>
        <p:sp>
          <p:nvSpPr>
            <p:cNvPr id="16" name="3"/>
            <p:cNvSpPr/>
            <p:nvPr/>
          </p:nvSpPr>
          <p:spPr>
            <a:xfrm>
              <a:off x="6329619" y="2014580"/>
              <a:ext cx="4511537" cy="406568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6916682" y="2541800"/>
              <a:ext cx="3155763" cy="2228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r>
                <a:rPr lang="ko-KO" altLang="ko-KO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키워드1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8" name="TextBox 106"/>
            <p:cNvSpPr txBox="1"/>
            <p:nvPr/>
          </p:nvSpPr>
          <p:spPr>
            <a:xfrm>
              <a:off x="6883027" y="3201825"/>
              <a:ext cx="3604419" cy="1643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25000" lnSpcReduction="20000"/>
            </a:bodyPr>
            <a:lstStyle/>
            <a:p>
              <a:pPr algn="just">
                <a:lnSpc>
                  <a:spcPts val="1500"/>
                </a:lnSpc>
              </a:pPr>
              <a:r>
                <a:rPr lang="ko-KO" altLang="ko-KO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916682" y="4268548"/>
              <a:ext cx="3155763" cy="2228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r>
                <a:rPr lang="ko-KO" altLang="ko-KO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0" name="TextBox 106"/>
            <p:cNvSpPr txBox="1"/>
            <p:nvPr/>
          </p:nvSpPr>
          <p:spPr>
            <a:xfrm>
              <a:off x="6883027" y="4871649"/>
              <a:ext cx="3604419" cy="1643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25000" lnSpcReduction="20000"/>
            </a:bodyPr>
            <a:lstStyle/>
            <a:p>
              <a:pPr algn="just">
                <a:lnSpc>
                  <a:spcPts val="1500"/>
                </a:lnSpc>
              </a:pPr>
              <a:r>
                <a:rPr lang="ko-KO" altLang="ko-KO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cxnSp>
          <p:nvCxnSpPr>
            <p:cNvPr id="21" name="30"/>
            <p:cNvCxnSpPr/>
            <p:nvPr/>
          </p:nvCxnSpPr>
          <p:spPr>
            <a:xfrm>
              <a:off x="6950227" y="3014851"/>
              <a:ext cx="3364838" cy="5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31"/>
            <p:cNvCxnSpPr/>
            <p:nvPr/>
          </p:nvCxnSpPr>
          <p:spPr>
            <a:xfrm>
              <a:off x="6950227" y="4735311"/>
              <a:ext cx="3364838" cy="5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2" y="2083259"/>
            <a:ext cx="5102038" cy="21149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444" y="5661751"/>
            <a:ext cx="1863712" cy="92354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54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.........</a:t>
            </a:r>
            <a:endParaRPr lang="zh-CN" altLang="en-US" sz="5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6810" y="4831729"/>
            <a:ext cx="3623616" cy="303581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2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필요한 경우 여기에 자막을 입력하세요.</a:t>
            </a:r>
            <a:endParaRPr lang="zh-CN" altLang="en-US" sz="1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06366" y="664555"/>
            <a:ext cx="744376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72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4</a:t>
            </a:r>
            <a:endParaRPr lang="zh-CN" altLang="en-US" sz="72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013280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917138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72566" y="3806410"/>
            <a:ext cx="3293973" cy="101589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/>
            <a:r>
              <a:rPr lang="ko-KO" altLang="ko-KO" sz="60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향후 계획</a:t>
            </a:r>
            <a:endParaRPr lang="zh-CN" altLang="en-US" sz="60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6002" y="2127753"/>
            <a:ext cx="3920412" cy="3933687"/>
            <a:chOff x="2902025" y="1091917"/>
            <a:chExt cx="3404925" cy="3416456"/>
          </a:xfrm>
        </p:grpSpPr>
        <p:sp>
          <p:nvSpPr>
            <p:cNvPr id="7" name="Freeform 64"/>
            <p:cNvSpPr/>
            <p:nvPr/>
          </p:nvSpPr>
          <p:spPr bwMode="auto">
            <a:xfrm>
              <a:off x="3162700" y="1091917"/>
              <a:ext cx="1404878" cy="1257239"/>
            </a:xfrm>
            <a:custGeom>
              <a:avLst/>
              <a:gdLst/>
              <a:ahLst/>
              <a:cxnLst>
                <a:cxn ang="0">
                  <a:pos x="330" y="184"/>
                </a:cxn>
                <a:cxn ang="0">
                  <a:pos x="330" y="32"/>
                </a:cxn>
                <a:cxn ang="0">
                  <a:pos x="257" y="18"/>
                </a:cxn>
                <a:cxn ang="0">
                  <a:pos x="33" y="152"/>
                </a:cxn>
                <a:cxn ang="0">
                  <a:pos x="28" y="206"/>
                </a:cxn>
                <a:cxn ang="0">
                  <a:pos x="168" y="287"/>
                </a:cxn>
                <a:cxn ang="0">
                  <a:pos x="206" y="286"/>
                </a:cxn>
                <a:cxn ang="0">
                  <a:pos x="289" y="233"/>
                </a:cxn>
                <a:cxn ang="0">
                  <a:pos x="330" y="184"/>
                </a:cxn>
              </a:cxnLst>
              <a:rect l="0" t="0" r="r" b="b"/>
              <a:pathLst>
                <a:path w="335" h="299">
                  <a:moveTo>
                    <a:pt x="330" y="184"/>
                  </a:moveTo>
                  <a:cubicBezTo>
                    <a:pt x="330" y="159"/>
                    <a:pt x="330" y="32"/>
                    <a:pt x="330" y="32"/>
                  </a:cubicBezTo>
                  <a:cubicBezTo>
                    <a:pt x="330" y="32"/>
                    <a:pt x="335" y="0"/>
                    <a:pt x="257" y="18"/>
                  </a:cubicBezTo>
                  <a:cubicBezTo>
                    <a:pt x="180" y="35"/>
                    <a:pt x="96" y="74"/>
                    <a:pt x="33" y="152"/>
                  </a:cubicBezTo>
                  <a:cubicBezTo>
                    <a:pt x="25" y="163"/>
                    <a:pt x="0" y="190"/>
                    <a:pt x="28" y="206"/>
                  </a:cubicBezTo>
                  <a:cubicBezTo>
                    <a:pt x="57" y="222"/>
                    <a:pt x="168" y="287"/>
                    <a:pt x="168" y="287"/>
                  </a:cubicBezTo>
                  <a:cubicBezTo>
                    <a:pt x="168" y="287"/>
                    <a:pt x="189" y="299"/>
                    <a:pt x="206" y="286"/>
                  </a:cubicBezTo>
                  <a:cubicBezTo>
                    <a:pt x="222" y="272"/>
                    <a:pt x="257" y="244"/>
                    <a:pt x="289" y="233"/>
                  </a:cubicBezTo>
                  <a:cubicBezTo>
                    <a:pt x="319" y="224"/>
                    <a:pt x="331" y="226"/>
                    <a:pt x="330" y="184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9" name="Freeform 62"/>
            <p:cNvSpPr/>
            <p:nvPr/>
          </p:nvSpPr>
          <p:spPr bwMode="auto">
            <a:xfrm>
              <a:off x="2902025" y="1977750"/>
              <a:ext cx="1031167" cy="1619415"/>
            </a:xfrm>
            <a:custGeom>
              <a:avLst/>
              <a:gdLst/>
              <a:ahLst/>
              <a:cxnLst>
                <a:cxn ang="0">
                  <a:pos x="209" y="93"/>
                </a:cxn>
                <a:cxn ang="0">
                  <a:pos x="75" y="20"/>
                </a:cxn>
                <a:cxn ang="0">
                  <a:pos x="27" y="77"/>
                </a:cxn>
                <a:cxn ang="0">
                  <a:pos x="38" y="338"/>
                </a:cxn>
                <a:cxn ang="0">
                  <a:pos x="83" y="368"/>
                </a:cxn>
                <a:cxn ang="0">
                  <a:pos x="221" y="284"/>
                </a:cxn>
                <a:cxn ang="0">
                  <a:pos x="238" y="250"/>
                </a:cxn>
                <a:cxn ang="0">
                  <a:pos x="232" y="152"/>
                </a:cxn>
                <a:cxn ang="0">
                  <a:pos x="209" y="93"/>
                </a:cxn>
              </a:cxnLst>
              <a:rect l="0" t="0" r="r" b="b"/>
              <a:pathLst>
                <a:path w="246" h="385">
                  <a:moveTo>
                    <a:pt x="209" y="93"/>
                  </a:moveTo>
                  <a:cubicBezTo>
                    <a:pt x="187" y="81"/>
                    <a:pt x="75" y="20"/>
                    <a:pt x="75" y="20"/>
                  </a:cubicBezTo>
                  <a:cubicBezTo>
                    <a:pt x="75" y="20"/>
                    <a:pt x="49" y="0"/>
                    <a:pt x="27" y="77"/>
                  </a:cubicBezTo>
                  <a:cubicBezTo>
                    <a:pt x="6" y="153"/>
                    <a:pt x="0" y="245"/>
                    <a:pt x="38" y="338"/>
                  </a:cubicBezTo>
                  <a:cubicBezTo>
                    <a:pt x="43" y="350"/>
                    <a:pt x="56" y="385"/>
                    <a:pt x="83" y="368"/>
                  </a:cubicBezTo>
                  <a:cubicBezTo>
                    <a:pt x="110" y="351"/>
                    <a:pt x="221" y="284"/>
                    <a:pt x="221" y="284"/>
                  </a:cubicBezTo>
                  <a:cubicBezTo>
                    <a:pt x="221" y="284"/>
                    <a:pt x="242" y="271"/>
                    <a:pt x="238" y="250"/>
                  </a:cubicBezTo>
                  <a:cubicBezTo>
                    <a:pt x="234" y="229"/>
                    <a:pt x="226" y="186"/>
                    <a:pt x="232" y="152"/>
                  </a:cubicBezTo>
                  <a:cubicBezTo>
                    <a:pt x="238" y="122"/>
                    <a:pt x="246" y="112"/>
                    <a:pt x="209" y="93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0" name="Freeform 61"/>
            <p:cNvSpPr/>
            <p:nvPr/>
          </p:nvSpPr>
          <p:spPr bwMode="auto">
            <a:xfrm>
              <a:off x="3148860" y="3214228"/>
              <a:ext cx="1409492" cy="1268772"/>
            </a:xfrm>
            <a:custGeom>
              <a:avLst/>
              <a:gdLst/>
              <a:ahLst/>
              <a:cxnLst>
                <a:cxn ang="0">
                  <a:pos x="161" y="22"/>
                </a:cxn>
                <a:cxn ang="0">
                  <a:pos x="31" y="100"/>
                </a:cxn>
                <a:cxn ang="0">
                  <a:pos x="56" y="171"/>
                </a:cxn>
                <a:cxn ang="0">
                  <a:pos x="287" y="293"/>
                </a:cxn>
                <a:cxn ang="0">
                  <a:pos x="335" y="270"/>
                </a:cxn>
                <a:cxn ang="0">
                  <a:pos x="332" y="108"/>
                </a:cxn>
                <a:cxn ang="0">
                  <a:pos x="312" y="77"/>
                </a:cxn>
                <a:cxn ang="0">
                  <a:pos x="224" y="32"/>
                </a:cxn>
                <a:cxn ang="0">
                  <a:pos x="161" y="22"/>
                </a:cxn>
              </a:cxnLst>
              <a:rect l="0" t="0" r="r" b="b"/>
              <a:pathLst>
                <a:path w="336" h="302">
                  <a:moveTo>
                    <a:pt x="161" y="22"/>
                  </a:moveTo>
                  <a:cubicBezTo>
                    <a:pt x="140" y="35"/>
                    <a:pt x="31" y="100"/>
                    <a:pt x="31" y="100"/>
                  </a:cubicBezTo>
                  <a:cubicBezTo>
                    <a:pt x="31" y="100"/>
                    <a:pt x="0" y="113"/>
                    <a:pt x="56" y="171"/>
                  </a:cubicBezTo>
                  <a:cubicBezTo>
                    <a:pt x="111" y="228"/>
                    <a:pt x="187" y="280"/>
                    <a:pt x="287" y="293"/>
                  </a:cubicBezTo>
                  <a:cubicBezTo>
                    <a:pt x="300" y="295"/>
                    <a:pt x="336" y="302"/>
                    <a:pt x="335" y="270"/>
                  </a:cubicBezTo>
                  <a:cubicBezTo>
                    <a:pt x="334" y="237"/>
                    <a:pt x="332" y="108"/>
                    <a:pt x="332" y="108"/>
                  </a:cubicBezTo>
                  <a:cubicBezTo>
                    <a:pt x="332" y="108"/>
                    <a:pt x="332" y="84"/>
                    <a:pt x="312" y="77"/>
                  </a:cubicBezTo>
                  <a:cubicBezTo>
                    <a:pt x="292" y="70"/>
                    <a:pt x="250" y="54"/>
                    <a:pt x="224" y="32"/>
                  </a:cubicBezTo>
                  <a:cubicBezTo>
                    <a:pt x="201" y="12"/>
                    <a:pt x="196" y="0"/>
                    <a:pt x="161" y="22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4" name="Freeform 59"/>
            <p:cNvSpPr/>
            <p:nvPr/>
          </p:nvSpPr>
          <p:spPr bwMode="auto">
            <a:xfrm>
              <a:off x="4659850" y="1096529"/>
              <a:ext cx="1404878" cy="1278000"/>
            </a:xfrm>
            <a:custGeom>
              <a:avLst/>
              <a:gdLst/>
              <a:ahLst/>
              <a:cxnLst>
                <a:cxn ang="0">
                  <a:pos x="174" y="281"/>
                </a:cxn>
                <a:cxn ang="0">
                  <a:pos x="305" y="204"/>
                </a:cxn>
                <a:cxn ang="0">
                  <a:pos x="280" y="133"/>
                </a:cxn>
                <a:cxn ang="0">
                  <a:pos x="49" y="9"/>
                </a:cxn>
                <a:cxn ang="0">
                  <a:pos x="1" y="33"/>
                </a:cxn>
                <a:cxn ang="0">
                  <a:pos x="3" y="194"/>
                </a:cxn>
                <a:cxn ang="0">
                  <a:pos x="23" y="226"/>
                </a:cxn>
                <a:cxn ang="0">
                  <a:pos x="110" y="271"/>
                </a:cxn>
                <a:cxn ang="0">
                  <a:pos x="174" y="281"/>
                </a:cxn>
              </a:cxnLst>
              <a:rect l="0" t="0" r="r" b="b"/>
              <a:pathLst>
                <a:path w="335" h="304">
                  <a:moveTo>
                    <a:pt x="174" y="281"/>
                  </a:moveTo>
                  <a:cubicBezTo>
                    <a:pt x="195" y="268"/>
                    <a:pt x="305" y="204"/>
                    <a:pt x="305" y="204"/>
                  </a:cubicBezTo>
                  <a:cubicBezTo>
                    <a:pt x="305" y="204"/>
                    <a:pt x="335" y="192"/>
                    <a:pt x="280" y="133"/>
                  </a:cubicBezTo>
                  <a:cubicBezTo>
                    <a:pt x="225" y="76"/>
                    <a:pt x="149" y="24"/>
                    <a:pt x="49" y="9"/>
                  </a:cubicBezTo>
                  <a:cubicBezTo>
                    <a:pt x="36" y="7"/>
                    <a:pt x="0" y="0"/>
                    <a:pt x="1" y="33"/>
                  </a:cubicBezTo>
                  <a:cubicBezTo>
                    <a:pt x="2" y="65"/>
                    <a:pt x="3" y="194"/>
                    <a:pt x="3" y="194"/>
                  </a:cubicBezTo>
                  <a:cubicBezTo>
                    <a:pt x="3" y="194"/>
                    <a:pt x="3" y="219"/>
                    <a:pt x="23" y="226"/>
                  </a:cubicBezTo>
                  <a:cubicBezTo>
                    <a:pt x="43" y="233"/>
                    <a:pt x="85" y="249"/>
                    <a:pt x="110" y="271"/>
                  </a:cubicBezTo>
                  <a:cubicBezTo>
                    <a:pt x="133" y="292"/>
                    <a:pt x="138" y="304"/>
                    <a:pt x="174" y="281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5" name="Freeform 58"/>
            <p:cNvSpPr/>
            <p:nvPr/>
          </p:nvSpPr>
          <p:spPr bwMode="auto">
            <a:xfrm>
              <a:off x="5275783" y="1975443"/>
              <a:ext cx="1031167" cy="1617109"/>
            </a:xfrm>
            <a:custGeom>
              <a:avLst/>
              <a:gdLst/>
              <a:ahLst/>
              <a:cxnLst>
                <a:cxn ang="0">
                  <a:pos x="38" y="293"/>
                </a:cxn>
                <a:cxn ang="0">
                  <a:pos x="171" y="365"/>
                </a:cxn>
                <a:cxn ang="0">
                  <a:pos x="219" y="308"/>
                </a:cxn>
                <a:cxn ang="0">
                  <a:pos x="208" y="47"/>
                </a:cxn>
                <a:cxn ang="0">
                  <a:pos x="163" y="17"/>
                </a:cxn>
                <a:cxn ang="0">
                  <a:pos x="26" y="101"/>
                </a:cxn>
                <a:cxn ang="0">
                  <a:pos x="8" y="135"/>
                </a:cxn>
                <a:cxn ang="0">
                  <a:pos x="14" y="233"/>
                </a:cxn>
                <a:cxn ang="0">
                  <a:pos x="38" y="293"/>
                </a:cxn>
              </a:cxnLst>
              <a:rect l="0" t="0" r="r" b="b"/>
              <a:pathLst>
                <a:path w="246" h="385">
                  <a:moveTo>
                    <a:pt x="38" y="293"/>
                  </a:moveTo>
                  <a:cubicBezTo>
                    <a:pt x="60" y="304"/>
                    <a:pt x="171" y="365"/>
                    <a:pt x="171" y="365"/>
                  </a:cubicBezTo>
                  <a:cubicBezTo>
                    <a:pt x="171" y="365"/>
                    <a:pt x="197" y="385"/>
                    <a:pt x="219" y="308"/>
                  </a:cubicBezTo>
                  <a:cubicBezTo>
                    <a:pt x="241" y="232"/>
                    <a:pt x="246" y="140"/>
                    <a:pt x="208" y="47"/>
                  </a:cubicBezTo>
                  <a:cubicBezTo>
                    <a:pt x="203" y="35"/>
                    <a:pt x="191" y="0"/>
                    <a:pt x="163" y="17"/>
                  </a:cubicBezTo>
                  <a:cubicBezTo>
                    <a:pt x="136" y="35"/>
                    <a:pt x="26" y="101"/>
                    <a:pt x="26" y="101"/>
                  </a:cubicBezTo>
                  <a:cubicBezTo>
                    <a:pt x="26" y="101"/>
                    <a:pt x="4" y="114"/>
                    <a:pt x="8" y="135"/>
                  </a:cubicBezTo>
                  <a:cubicBezTo>
                    <a:pt x="13" y="156"/>
                    <a:pt x="21" y="200"/>
                    <a:pt x="14" y="233"/>
                  </a:cubicBezTo>
                  <a:cubicBezTo>
                    <a:pt x="8" y="263"/>
                    <a:pt x="0" y="273"/>
                    <a:pt x="38" y="293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50624" y="3230373"/>
              <a:ext cx="1393343" cy="1278000"/>
            </a:xfrm>
            <a:custGeom>
              <a:avLst/>
              <a:gdLst/>
              <a:ahLst/>
              <a:cxnLst>
                <a:cxn ang="0">
                  <a:pos x="2" y="120"/>
                </a:cxn>
                <a:cxn ang="0">
                  <a:pos x="7" y="272"/>
                </a:cxn>
                <a:cxn ang="0">
                  <a:pos x="81" y="284"/>
                </a:cxn>
                <a:cxn ang="0">
                  <a:pos x="300" y="141"/>
                </a:cxn>
                <a:cxn ang="0">
                  <a:pos x="303" y="88"/>
                </a:cxn>
                <a:cxn ang="0">
                  <a:pos x="160" y="12"/>
                </a:cxn>
                <a:cxn ang="0">
                  <a:pos x="123" y="14"/>
                </a:cxn>
                <a:cxn ang="0">
                  <a:pos x="41" y="69"/>
                </a:cxn>
                <a:cxn ang="0">
                  <a:pos x="2" y="120"/>
                </a:cxn>
              </a:cxnLst>
              <a:rect l="0" t="0" r="r" b="b"/>
              <a:pathLst>
                <a:path w="332" h="304">
                  <a:moveTo>
                    <a:pt x="2" y="120"/>
                  </a:moveTo>
                  <a:cubicBezTo>
                    <a:pt x="3" y="145"/>
                    <a:pt x="7" y="272"/>
                    <a:pt x="7" y="272"/>
                  </a:cubicBezTo>
                  <a:cubicBezTo>
                    <a:pt x="7" y="272"/>
                    <a:pt x="4" y="304"/>
                    <a:pt x="81" y="284"/>
                  </a:cubicBezTo>
                  <a:cubicBezTo>
                    <a:pt x="158" y="264"/>
                    <a:pt x="240" y="222"/>
                    <a:pt x="300" y="141"/>
                  </a:cubicBezTo>
                  <a:cubicBezTo>
                    <a:pt x="308" y="131"/>
                    <a:pt x="332" y="102"/>
                    <a:pt x="303" y="88"/>
                  </a:cubicBezTo>
                  <a:cubicBezTo>
                    <a:pt x="274" y="73"/>
                    <a:pt x="160" y="12"/>
                    <a:pt x="160" y="12"/>
                  </a:cubicBezTo>
                  <a:cubicBezTo>
                    <a:pt x="160" y="12"/>
                    <a:pt x="139" y="0"/>
                    <a:pt x="123" y="14"/>
                  </a:cubicBezTo>
                  <a:cubicBezTo>
                    <a:pt x="107" y="29"/>
                    <a:pt x="73" y="58"/>
                    <a:pt x="41" y="69"/>
                  </a:cubicBezTo>
                  <a:cubicBezTo>
                    <a:pt x="12" y="80"/>
                    <a:pt x="0" y="78"/>
                    <a:pt x="2" y="120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7" name="AutoShape 112"/>
            <p:cNvSpPr/>
            <p:nvPr/>
          </p:nvSpPr>
          <p:spPr bwMode="auto">
            <a:xfrm>
              <a:off x="3746015" y="1504111"/>
              <a:ext cx="438120" cy="43887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lsie" panose="02000000000000000000" charset="0"/>
                <a:sym typeface="Source Han Sans SC"/>
              </a:endParaRPr>
            </a:p>
          </p:txBody>
        </p:sp>
        <p:grpSp>
          <p:nvGrpSpPr>
            <p:cNvPr id="18" name="Group 87"/>
            <p:cNvGrpSpPr/>
            <p:nvPr/>
          </p:nvGrpSpPr>
          <p:grpSpPr>
            <a:xfrm>
              <a:off x="5028026" y="3638366"/>
              <a:ext cx="328777" cy="438870"/>
              <a:chOff x="586386" y="4508909"/>
              <a:chExt cx="261342" cy="348854"/>
            </a:xfrm>
            <a:solidFill>
              <a:schemeClr val="bg1"/>
            </a:solidFill>
          </p:grpSpPr>
          <p:sp>
            <p:nvSpPr>
              <p:cNvPr id="32" name="AutoShape 108"/>
              <p:cNvSpPr/>
              <p:nvPr/>
            </p:nvSpPr>
            <p:spPr bwMode="auto">
              <a:xfrm>
                <a:off x="651275" y="4574393"/>
                <a:ext cx="130969" cy="1309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3" name="AutoShape 109"/>
              <p:cNvSpPr/>
              <p:nvPr/>
            </p:nvSpPr>
            <p:spPr bwMode="auto">
              <a:xfrm>
                <a:off x="586386" y="4508909"/>
                <a:ext cx="261342" cy="34885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19" name="Group 41"/>
            <p:cNvGrpSpPr/>
            <p:nvPr/>
          </p:nvGrpSpPr>
          <p:grpSpPr>
            <a:xfrm>
              <a:off x="5604285" y="2559135"/>
              <a:ext cx="383448" cy="438120"/>
              <a:chOff x="6880625" y="3111711"/>
              <a:chExt cx="304800" cy="348258"/>
            </a:xfrm>
            <a:solidFill>
              <a:schemeClr val="bg1"/>
            </a:solidFill>
          </p:grpSpPr>
          <p:sp>
            <p:nvSpPr>
              <p:cNvPr id="28" name="AutoShape 48"/>
              <p:cNvSpPr/>
              <p:nvPr/>
            </p:nvSpPr>
            <p:spPr bwMode="auto">
              <a:xfrm>
                <a:off x="6880625" y="3111711"/>
                <a:ext cx="304800" cy="34825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29" name="AutoShape 49"/>
              <p:cNvSpPr/>
              <p:nvPr/>
            </p:nvSpPr>
            <p:spPr bwMode="auto">
              <a:xfrm>
                <a:off x="7119940" y="3383768"/>
                <a:ext cx="22027" cy="2143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0" name="AutoShape 50"/>
              <p:cNvSpPr/>
              <p:nvPr/>
            </p:nvSpPr>
            <p:spPr bwMode="auto">
              <a:xfrm>
                <a:off x="7119940" y="3318284"/>
                <a:ext cx="22027" cy="2202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1" name="AutoShape 51"/>
              <p:cNvSpPr/>
              <p:nvPr/>
            </p:nvSpPr>
            <p:spPr bwMode="auto">
              <a:xfrm>
                <a:off x="7119940" y="3252799"/>
                <a:ext cx="22027" cy="2202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</p:grpSp>
        <p:sp>
          <p:nvSpPr>
            <p:cNvPr id="20" name="AutoShape 47"/>
            <p:cNvSpPr/>
            <p:nvPr/>
          </p:nvSpPr>
          <p:spPr bwMode="auto">
            <a:xfrm>
              <a:off x="3146363" y="2617748"/>
              <a:ext cx="438120" cy="438120"/>
            </a:xfrm>
            <a:custGeom>
              <a:avLst/>
              <a:gdLst>
                <a:gd name="T0" fmla="+- 0 10853 107"/>
                <a:gd name="T1" fmla="*/ T0 w 21493"/>
                <a:gd name="T2" fmla="*/ 10800 h 21600"/>
                <a:gd name="T3" fmla="+- 0 10853 107"/>
                <a:gd name="T4" fmla="*/ T3 w 21493"/>
                <a:gd name="T5" fmla="*/ 10800 h 21600"/>
                <a:gd name="T6" fmla="+- 0 10853 107"/>
                <a:gd name="T7" fmla="*/ T6 w 21493"/>
                <a:gd name="T8" fmla="*/ 10800 h 21600"/>
                <a:gd name="T9" fmla="+- 0 10853 107"/>
                <a:gd name="T10" fmla="*/ T9 w 2149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93" h="21600">
                  <a:moveTo>
                    <a:pt x="20123" y="3375"/>
                  </a:moveTo>
                  <a:lnTo>
                    <a:pt x="8704" y="5400"/>
                  </a:lnTo>
                  <a:lnTo>
                    <a:pt x="8704" y="4725"/>
                  </a:lnTo>
                  <a:lnTo>
                    <a:pt x="8704" y="3375"/>
                  </a:lnTo>
                  <a:lnTo>
                    <a:pt x="20123" y="1350"/>
                  </a:lnTo>
                  <a:lnTo>
                    <a:pt x="20123" y="2700"/>
                  </a:lnTo>
                  <a:cubicBezTo>
                    <a:pt x="20123" y="2700"/>
                    <a:pt x="20123" y="3375"/>
                    <a:pt x="20123" y="3375"/>
                  </a:cubicBezTo>
                  <a:close/>
                  <a:moveTo>
                    <a:pt x="17901" y="18014"/>
                  </a:moveTo>
                  <a:cubicBezTo>
                    <a:pt x="16291" y="18553"/>
                    <a:pt x="14628" y="18025"/>
                    <a:pt x="14187" y="16839"/>
                  </a:cubicBezTo>
                  <a:cubicBezTo>
                    <a:pt x="13745" y="15651"/>
                    <a:pt x="14691" y="14251"/>
                    <a:pt x="16300" y="13712"/>
                  </a:cubicBezTo>
                  <a:cubicBezTo>
                    <a:pt x="17910" y="13173"/>
                    <a:pt x="19573" y="13699"/>
                    <a:pt x="20014" y="14886"/>
                  </a:cubicBezTo>
                  <a:cubicBezTo>
                    <a:pt x="20456" y="16074"/>
                    <a:pt x="19510" y="17474"/>
                    <a:pt x="17901" y="18014"/>
                  </a:cubicBezTo>
                  <a:moveTo>
                    <a:pt x="5163" y="20039"/>
                  </a:moveTo>
                  <a:cubicBezTo>
                    <a:pt x="3554" y="20578"/>
                    <a:pt x="1890" y="20050"/>
                    <a:pt x="1450" y="18864"/>
                  </a:cubicBezTo>
                  <a:cubicBezTo>
                    <a:pt x="1008" y="17676"/>
                    <a:pt x="1954" y="16276"/>
                    <a:pt x="3562" y="15737"/>
                  </a:cubicBezTo>
                  <a:cubicBezTo>
                    <a:pt x="5172" y="15198"/>
                    <a:pt x="6836" y="15724"/>
                    <a:pt x="7277" y="16911"/>
                  </a:cubicBezTo>
                  <a:cubicBezTo>
                    <a:pt x="7719" y="18099"/>
                    <a:pt x="6773" y="19499"/>
                    <a:pt x="5163" y="20039"/>
                  </a:cubicBezTo>
                  <a:moveTo>
                    <a:pt x="21012" y="316"/>
                  </a:moveTo>
                  <a:cubicBezTo>
                    <a:pt x="20770" y="110"/>
                    <a:pt x="20463" y="0"/>
                    <a:pt x="20149" y="0"/>
                  </a:cubicBezTo>
                  <a:cubicBezTo>
                    <a:pt x="20072" y="0"/>
                    <a:pt x="19993" y="6"/>
                    <a:pt x="19916" y="21"/>
                  </a:cubicBezTo>
                  <a:lnTo>
                    <a:pt x="8497" y="2046"/>
                  </a:lnTo>
                  <a:cubicBezTo>
                    <a:pt x="7855" y="2159"/>
                    <a:pt x="7387" y="2719"/>
                    <a:pt x="7387" y="3375"/>
                  </a:cubicBezTo>
                  <a:lnTo>
                    <a:pt x="7387" y="4725"/>
                  </a:lnTo>
                  <a:lnTo>
                    <a:pt x="7387" y="5400"/>
                  </a:lnTo>
                  <a:lnTo>
                    <a:pt x="7387" y="14964"/>
                  </a:lnTo>
                  <a:cubicBezTo>
                    <a:pt x="6706" y="14467"/>
                    <a:pt x="5822" y="14175"/>
                    <a:pt x="4839" y="14175"/>
                  </a:cubicBezTo>
                  <a:cubicBezTo>
                    <a:pt x="4268" y="14175"/>
                    <a:pt x="3696" y="14269"/>
                    <a:pt x="3139" y="14455"/>
                  </a:cubicBezTo>
                  <a:cubicBezTo>
                    <a:pt x="1865" y="14882"/>
                    <a:pt x="843" y="15739"/>
                    <a:pt x="336" y="16807"/>
                  </a:cubicBezTo>
                  <a:cubicBezTo>
                    <a:pt x="-56" y="17633"/>
                    <a:pt x="-107" y="18530"/>
                    <a:pt x="192" y="19336"/>
                  </a:cubicBezTo>
                  <a:cubicBezTo>
                    <a:pt x="703" y="20711"/>
                    <a:pt x="2155" y="21599"/>
                    <a:pt x="3892" y="21599"/>
                  </a:cubicBezTo>
                  <a:cubicBezTo>
                    <a:pt x="4462" y="21599"/>
                    <a:pt x="5033" y="21506"/>
                    <a:pt x="5590" y="21319"/>
                  </a:cubicBezTo>
                  <a:cubicBezTo>
                    <a:pt x="6865" y="20893"/>
                    <a:pt x="7887" y="20036"/>
                    <a:pt x="8394" y="18969"/>
                  </a:cubicBezTo>
                  <a:cubicBezTo>
                    <a:pt x="8612" y="18509"/>
                    <a:pt x="8714" y="18027"/>
                    <a:pt x="8718" y="17549"/>
                  </a:cubicBezTo>
                  <a:lnTo>
                    <a:pt x="8730" y="17549"/>
                  </a:lnTo>
                  <a:lnTo>
                    <a:pt x="8730" y="6750"/>
                  </a:lnTo>
                  <a:cubicBezTo>
                    <a:pt x="8807" y="6750"/>
                    <a:pt x="8886" y="6743"/>
                    <a:pt x="8964" y="6730"/>
                  </a:cubicBezTo>
                  <a:lnTo>
                    <a:pt x="20149" y="4746"/>
                  </a:lnTo>
                  <a:lnTo>
                    <a:pt x="20149" y="12939"/>
                  </a:lnTo>
                  <a:cubicBezTo>
                    <a:pt x="19468" y="12442"/>
                    <a:pt x="18584" y="12150"/>
                    <a:pt x="17600" y="12150"/>
                  </a:cubicBezTo>
                  <a:cubicBezTo>
                    <a:pt x="17030" y="12150"/>
                    <a:pt x="16459" y="12244"/>
                    <a:pt x="15902" y="12430"/>
                  </a:cubicBezTo>
                  <a:cubicBezTo>
                    <a:pt x="14628" y="12857"/>
                    <a:pt x="13606" y="13714"/>
                    <a:pt x="13098" y="14782"/>
                  </a:cubicBezTo>
                  <a:cubicBezTo>
                    <a:pt x="12706" y="15608"/>
                    <a:pt x="12656" y="16505"/>
                    <a:pt x="12955" y="17311"/>
                  </a:cubicBezTo>
                  <a:cubicBezTo>
                    <a:pt x="13466" y="18686"/>
                    <a:pt x="14918" y="19575"/>
                    <a:pt x="16653" y="19575"/>
                  </a:cubicBezTo>
                  <a:cubicBezTo>
                    <a:pt x="17224" y="19575"/>
                    <a:pt x="17796" y="19481"/>
                    <a:pt x="18352" y="19294"/>
                  </a:cubicBezTo>
                  <a:cubicBezTo>
                    <a:pt x="19627" y="18868"/>
                    <a:pt x="20649" y="18011"/>
                    <a:pt x="21157" y="16944"/>
                  </a:cubicBezTo>
                  <a:cubicBezTo>
                    <a:pt x="21374" y="16484"/>
                    <a:pt x="21477" y="16002"/>
                    <a:pt x="21480" y="15525"/>
                  </a:cubicBezTo>
                  <a:lnTo>
                    <a:pt x="21493" y="15525"/>
                  </a:lnTo>
                  <a:lnTo>
                    <a:pt x="21493" y="3375"/>
                  </a:lnTo>
                  <a:lnTo>
                    <a:pt x="21493" y="2700"/>
                  </a:lnTo>
                  <a:lnTo>
                    <a:pt x="21493" y="1350"/>
                  </a:lnTo>
                  <a:cubicBezTo>
                    <a:pt x="21493" y="951"/>
                    <a:pt x="21317" y="572"/>
                    <a:pt x="21012" y="3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lsie" panose="02000000000000000000" charset="0"/>
                <a:sym typeface="Source Han Sans SC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008029" y="1531727"/>
              <a:ext cx="438869" cy="438120"/>
              <a:chOff x="2581673" y="3096418"/>
              <a:chExt cx="465137" cy="464344"/>
            </a:xfrm>
            <a:solidFill>
              <a:schemeClr val="bg1"/>
            </a:solidFill>
          </p:grpSpPr>
          <p:sp>
            <p:nvSpPr>
              <p:cNvPr id="26" name="AutoShape 128"/>
              <p:cNvSpPr/>
              <p:nvPr/>
            </p:nvSpPr>
            <p:spPr bwMode="auto">
              <a:xfrm>
                <a:off x="2581673" y="3096418"/>
                <a:ext cx="46513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27" name="AutoShape 129"/>
              <p:cNvSpPr/>
              <p:nvPr/>
            </p:nvSpPr>
            <p:spPr bwMode="auto">
              <a:xfrm>
                <a:off x="2872186" y="3154362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</p:grpSp>
        <p:sp>
          <p:nvSpPr>
            <p:cNvPr id="22" name="AutoShape 46"/>
            <p:cNvSpPr/>
            <p:nvPr/>
          </p:nvSpPr>
          <p:spPr bwMode="auto">
            <a:xfrm>
              <a:off x="3746015" y="3629554"/>
              <a:ext cx="438120" cy="4381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lsie" panose="02000000000000000000" charset="0"/>
                <a:sym typeface="Source Han Sans SC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967793" y="2159991"/>
              <a:ext cx="1266467" cy="1264159"/>
              <a:chOff x="3895785" y="1892385"/>
              <a:chExt cx="1266467" cy="1264159"/>
            </a:xfrm>
            <a:solidFill>
              <a:srgbClr val="4BAF32"/>
            </a:solidFill>
          </p:grpSpPr>
          <p:sp>
            <p:nvSpPr>
              <p:cNvPr id="24" name="Oval 63"/>
              <p:cNvSpPr>
                <a:spLocks noChangeArrowheads="1"/>
              </p:cNvSpPr>
              <p:nvPr/>
            </p:nvSpPr>
            <p:spPr bwMode="auto">
              <a:xfrm>
                <a:off x="3895785" y="1892385"/>
                <a:ext cx="1266467" cy="1264159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txBody>
              <a:bodyPr vert="horz" wrap="square" lIns="68564" tIns="34282" rIns="68564" bIns="34282" numCol="1" anchor="t" anchorCtr="0" compatLnSpc="1"/>
              <a:lstStyle/>
              <a:p>
                <a:endParaRPr lang="en-US" sz="16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25" name="KSO_Shape"/>
              <p:cNvSpPr/>
              <p:nvPr/>
            </p:nvSpPr>
            <p:spPr bwMode="auto">
              <a:xfrm>
                <a:off x="4262513" y="2143086"/>
                <a:ext cx="568832" cy="775681"/>
              </a:xfrm>
              <a:custGeom>
                <a:avLst/>
                <a:gdLst>
                  <a:gd name="T0" fmla="*/ 690912 w 1387475"/>
                  <a:gd name="T1" fmla="*/ 1460893 h 1890713"/>
                  <a:gd name="T2" fmla="*/ 273569 w 1387475"/>
                  <a:gd name="T3" fmla="*/ 1342172 h 1890713"/>
                  <a:gd name="T4" fmla="*/ 1125427 w 1387475"/>
                  <a:gd name="T5" fmla="*/ 1107527 h 1890713"/>
                  <a:gd name="T6" fmla="*/ 1132217 w 1387475"/>
                  <a:gd name="T7" fmla="*/ 1123117 h 1890713"/>
                  <a:gd name="T8" fmla="*/ 1000025 w 1387475"/>
                  <a:gd name="T9" fmla="*/ 749763 h 1890713"/>
                  <a:gd name="T10" fmla="*/ 1159374 w 1387475"/>
                  <a:gd name="T11" fmla="*/ 788538 h 1890713"/>
                  <a:gd name="T12" fmla="*/ 1296359 w 1387475"/>
                  <a:gd name="T13" fmla="*/ 860090 h 1890713"/>
                  <a:gd name="T14" fmla="*/ 1380227 w 1387475"/>
                  <a:gd name="T15" fmla="*/ 938838 h 1890713"/>
                  <a:gd name="T16" fmla="*/ 1395402 w 1387475"/>
                  <a:gd name="T17" fmla="*/ 983609 h 1890713"/>
                  <a:gd name="T18" fmla="*/ 1388613 w 1387475"/>
                  <a:gd name="T19" fmla="*/ 1092736 h 1890713"/>
                  <a:gd name="T20" fmla="*/ 1337095 w 1387475"/>
                  <a:gd name="T21" fmla="*/ 1277414 h 1890713"/>
                  <a:gd name="T22" fmla="*/ 1108654 w 1387475"/>
                  <a:gd name="T23" fmla="*/ 1651167 h 1890713"/>
                  <a:gd name="T24" fmla="*/ 234430 w 1387475"/>
                  <a:gd name="T25" fmla="*/ 1588809 h 1890713"/>
                  <a:gd name="T26" fmla="*/ 132192 w 1387475"/>
                  <a:gd name="T27" fmla="*/ 1603999 h 1890713"/>
                  <a:gd name="T28" fmla="*/ 75082 w 1387475"/>
                  <a:gd name="T29" fmla="*/ 1526850 h 1890713"/>
                  <a:gd name="T30" fmla="*/ 9585 w 1387475"/>
                  <a:gd name="T31" fmla="*/ 1125115 h 1890713"/>
                  <a:gd name="T32" fmla="*/ 1198 w 1387475"/>
                  <a:gd name="T33" fmla="*/ 986407 h 1890713"/>
                  <a:gd name="T34" fmla="*/ 15176 w 1387475"/>
                  <a:gd name="T35" fmla="*/ 938039 h 1890713"/>
                  <a:gd name="T36" fmla="*/ 60305 w 1387475"/>
                  <a:gd name="T37" fmla="*/ 885673 h 1890713"/>
                  <a:gd name="T38" fmla="*/ 179717 w 1387475"/>
                  <a:gd name="T39" fmla="*/ 820917 h 1890713"/>
                  <a:gd name="T40" fmla="*/ 333475 w 1387475"/>
                  <a:gd name="T41" fmla="*/ 775746 h 1890713"/>
                  <a:gd name="T42" fmla="*/ 492025 w 1387475"/>
                  <a:gd name="T43" fmla="*/ 750962 h 1890713"/>
                  <a:gd name="T44" fmla="*/ 748422 w 1387475"/>
                  <a:gd name="T45" fmla="*/ 882076 h 1890713"/>
                  <a:gd name="T46" fmla="*/ 930934 w 1387475"/>
                  <a:gd name="T47" fmla="*/ 750163 h 1890713"/>
                  <a:gd name="T48" fmla="*/ 763236 w 1387475"/>
                  <a:gd name="T49" fmla="*/ 2000 h 1890713"/>
                  <a:gd name="T50" fmla="*/ 882716 w 1387475"/>
                  <a:gd name="T51" fmla="*/ 31207 h 1890713"/>
                  <a:gd name="T52" fmla="*/ 976222 w 1387475"/>
                  <a:gd name="T53" fmla="*/ 84818 h 1890713"/>
                  <a:gd name="T54" fmla="*/ 983815 w 1387475"/>
                  <a:gd name="T55" fmla="*/ 140830 h 1890713"/>
                  <a:gd name="T56" fmla="*/ 937461 w 1387475"/>
                  <a:gd name="T57" fmla="*/ 183639 h 1890713"/>
                  <a:gd name="T58" fmla="*/ 861137 w 1387475"/>
                  <a:gd name="T59" fmla="*/ 203243 h 1890713"/>
                  <a:gd name="T60" fmla="*/ 748450 w 1387475"/>
                  <a:gd name="T61" fmla="*/ 166435 h 1890713"/>
                  <a:gd name="T62" fmla="*/ 909489 w 1387475"/>
                  <a:gd name="T63" fmla="*/ 231649 h 1890713"/>
                  <a:gd name="T64" fmla="*/ 958240 w 1387475"/>
                  <a:gd name="T65" fmla="*/ 231649 h 1890713"/>
                  <a:gd name="T66" fmla="*/ 981018 w 1387475"/>
                  <a:gd name="T67" fmla="*/ 265256 h 1890713"/>
                  <a:gd name="T68" fmla="*/ 989409 w 1387475"/>
                  <a:gd name="T69" fmla="*/ 299663 h 1890713"/>
                  <a:gd name="T70" fmla="*/ 1005793 w 1387475"/>
                  <a:gd name="T71" fmla="*/ 334471 h 1890713"/>
                  <a:gd name="T72" fmla="*/ 1011387 w 1387475"/>
                  <a:gd name="T73" fmla="*/ 406487 h 1890713"/>
                  <a:gd name="T74" fmla="*/ 1002596 w 1387475"/>
                  <a:gd name="T75" fmla="*/ 470900 h 1890713"/>
                  <a:gd name="T76" fmla="*/ 985413 w 1387475"/>
                  <a:gd name="T77" fmla="*/ 493305 h 1890713"/>
                  <a:gd name="T78" fmla="*/ 969029 w 1387475"/>
                  <a:gd name="T79" fmla="*/ 462499 h 1890713"/>
                  <a:gd name="T80" fmla="*/ 933466 w 1387475"/>
                  <a:gd name="T81" fmla="*/ 585725 h 1890713"/>
                  <a:gd name="T82" fmla="*/ 867131 w 1387475"/>
                  <a:gd name="T83" fmla="*/ 678944 h 1890713"/>
                  <a:gd name="T84" fmla="*/ 785613 w 1387475"/>
                  <a:gd name="T85" fmla="*/ 737757 h 1890713"/>
                  <a:gd name="T86" fmla="*/ 703695 w 1387475"/>
                  <a:gd name="T87" fmla="*/ 758161 h 1890713"/>
                  <a:gd name="T88" fmla="*/ 632567 w 1387475"/>
                  <a:gd name="T89" fmla="*/ 736957 h 1890713"/>
                  <a:gd name="T90" fmla="*/ 552247 w 1387475"/>
                  <a:gd name="T91" fmla="*/ 676944 h 1890713"/>
                  <a:gd name="T92" fmla="*/ 479121 w 1387475"/>
                  <a:gd name="T93" fmla="*/ 586925 h 1890713"/>
                  <a:gd name="T94" fmla="*/ 429170 w 1387475"/>
                  <a:gd name="T95" fmla="*/ 473701 h 1890713"/>
                  <a:gd name="T96" fmla="*/ 413186 w 1387475"/>
                  <a:gd name="T97" fmla="*/ 497706 h 1890713"/>
                  <a:gd name="T98" fmla="*/ 395604 w 1387475"/>
                  <a:gd name="T99" fmla="*/ 469300 h 1890713"/>
                  <a:gd name="T100" fmla="*/ 388411 w 1387475"/>
                  <a:gd name="T101" fmla="*/ 400886 h 1890713"/>
                  <a:gd name="T102" fmla="*/ 395604 w 1387475"/>
                  <a:gd name="T103" fmla="*/ 332470 h 1890713"/>
                  <a:gd name="T104" fmla="*/ 413186 w 1387475"/>
                  <a:gd name="T105" fmla="*/ 304064 h 1890713"/>
                  <a:gd name="T106" fmla="*/ 418780 w 1387475"/>
                  <a:gd name="T107" fmla="*/ 231249 h 1890713"/>
                  <a:gd name="T108" fmla="*/ 433966 w 1387475"/>
                  <a:gd name="T109" fmla="*/ 153632 h 1890713"/>
                  <a:gd name="T110" fmla="*/ 415983 w 1387475"/>
                  <a:gd name="T111" fmla="*/ 121626 h 1890713"/>
                  <a:gd name="T112" fmla="*/ 474725 w 1387475"/>
                  <a:gd name="T113" fmla="*/ 72015 h 1890713"/>
                  <a:gd name="T114" fmla="*/ 567432 w 1387475"/>
                  <a:gd name="T115" fmla="*/ 28006 h 1890713"/>
                  <a:gd name="T116" fmla="*/ 671328 w 1387475"/>
                  <a:gd name="T117" fmla="*/ 3601 h 189071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387475" h="1890713">
                    <a:moveTo>
                      <a:pt x="1185185" y="1355117"/>
                    </a:moveTo>
                    <a:lnTo>
                      <a:pt x="1112995" y="1364242"/>
                    </a:lnTo>
                    <a:lnTo>
                      <a:pt x="719520" y="1412247"/>
                    </a:lnTo>
                    <a:lnTo>
                      <a:pt x="699687" y="1419785"/>
                    </a:lnTo>
                    <a:lnTo>
                      <a:pt x="661609" y="1434464"/>
                    </a:lnTo>
                    <a:lnTo>
                      <a:pt x="591006" y="1461839"/>
                    </a:lnTo>
                    <a:lnTo>
                      <a:pt x="656849" y="1453905"/>
                    </a:lnTo>
                    <a:lnTo>
                      <a:pt x="686201" y="1449937"/>
                    </a:lnTo>
                    <a:lnTo>
                      <a:pt x="1212950" y="1385269"/>
                    </a:lnTo>
                    <a:lnTo>
                      <a:pt x="1207397" y="1379318"/>
                    </a:lnTo>
                    <a:lnTo>
                      <a:pt x="1185185" y="1355117"/>
                    </a:lnTo>
                    <a:close/>
                    <a:moveTo>
                      <a:pt x="882939" y="1288862"/>
                    </a:moveTo>
                    <a:lnTo>
                      <a:pt x="692944" y="1297987"/>
                    </a:lnTo>
                    <a:lnTo>
                      <a:pt x="638207" y="1300764"/>
                    </a:lnTo>
                    <a:lnTo>
                      <a:pt x="608855" y="1302351"/>
                    </a:lnTo>
                    <a:lnTo>
                      <a:pt x="271704" y="1332106"/>
                    </a:lnTo>
                    <a:lnTo>
                      <a:pt x="253855" y="1342421"/>
                    </a:lnTo>
                    <a:lnTo>
                      <a:pt x="152313" y="1399948"/>
                    </a:lnTo>
                    <a:lnTo>
                      <a:pt x="688581" y="1318617"/>
                    </a:lnTo>
                    <a:lnTo>
                      <a:pt x="749665" y="1309492"/>
                    </a:lnTo>
                    <a:lnTo>
                      <a:pt x="761564" y="1307112"/>
                    </a:lnTo>
                    <a:lnTo>
                      <a:pt x="882939" y="1288862"/>
                    </a:lnTo>
                    <a:close/>
                    <a:moveTo>
                      <a:pt x="1118944" y="1098824"/>
                    </a:moveTo>
                    <a:lnTo>
                      <a:pt x="1117754" y="1099221"/>
                    </a:lnTo>
                    <a:lnTo>
                      <a:pt x="1116168" y="1100808"/>
                    </a:lnTo>
                    <a:lnTo>
                      <a:pt x="1115374" y="1102395"/>
                    </a:lnTo>
                    <a:lnTo>
                      <a:pt x="1114978" y="1103585"/>
                    </a:lnTo>
                    <a:lnTo>
                      <a:pt x="1115771" y="1105569"/>
                    </a:lnTo>
                    <a:lnTo>
                      <a:pt x="1116564" y="1107156"/>
                    </a:lnTo>
                    <a:lnTo>
                      <a:pt x="1118151" y="1109139"/>
                    </a:lnTo>
                    <a:lnTo>
                      <a:pt x="1119737" y="1110726"/>
                    </a:lnTo>
                    <a:lnTo>
                      <a:pt x="1124497" y="1114694"/>
                    </a:lnTo>
                    <a:lnTo>
                      <a:pt x="1123307" y="1106362"/>
                    </a:lnTo>
                    <a:lnTo>
                      <a:pt x="1122514" y="1102791"/>
                    </a:lnTo>
                    <a:lnTo>
                      <a:pt x="1121721" y="1100808"/>
                    </a:lnTo>
                    <a:lnTo>
                      <a:pt x="1120134" y="1099221"/>
                    </a:lnTo>
                    <a:lnTo>
                      <a:pt x="1118944" y="1098824"/>
                    </a:lnTo>
                    <a:close/>
                    <a:moveTo>
                      <a:pt x="953542" y="742950"/>
                    </a:moveTo>
                    <a:lnTo>
                      <a:pt x="973374" y="743347"/>
                    </a:lnTo>
                    <a:lnTo>
                      <a:pt x="993207" y="744140"/>
                    </a:lnTo>
                    <a:lnTo>
                      <a:pt x="1013436" y="746124"/>
                    </a:lnTo>
                    <a:lnTo>
                      <a:pt x="1033268" y="749298"/>
                    </a:lnTo>
                    <a:lnTo>
                      <a:pt x="1053497" y="752868"/>
                    </a:lnTo>
                    <a:lnTo>
                      <a:pt x="1072933" y="757629"/>
                    </a:lnTo>
                    <a:lnTo>
                      <a:pt x="1093162" y="762787"/>
                    </a:lnTo>
                    <a:lnTo>
                      <a:pt x="1112598" y="768738"/>
                    </a:lnTo>
                    <a:lnTo>
                      <a:pt x="1132430" y="775483"/>
                    </a:lnTo>
                    <a:lnTo>
                      <a:pt x="1151469" y="782624"/>
                    </a:lnTo>
                    <a:lnTo>
                      <a:pt x="1170509" y="790162"/>
                    </a:lnTo>
                    <a:lnTo>
                      <a:pt x="1188754" y="798097"/>
                    </a:lnTo>
                    <a:lnTo>
                      <a:pt x="1206603" y="806428"/>
                    </a:lnTo>
                    <a:lnTo>
                      <a:pt x="1224056" y="815553"/>
                    </a:lnTo>
                    <a:lnTo>
                      <a:pt x="1240715" y="824678"/>
                    </a:lnTo>
                    <a:lnTo>
                      <a:pt x="1257374" y="833803"/>
                    </a:lnTo>
                    <a:lnTo>
                      <a:pt x="1272844" y="843722"/>
                    </a:lnTo>
                    <a:lnTo>
                      <a:pt x="1287520" y="853640"/>
                    </a:lnTo>
                    <a:lnTo>
                      <a:pt x="1301402" y="863558"/>
                    </a:lnTo>
                    <a:lnTo>
                      <a:pt x="1314492" y="873477"/>
                    </a:lnTo>
                    <a:lnTo>
                      <a:pt x="1326391" y="883395"/>
                    </a:lnTo>
                    <a:lnTo>
                      <a:pt x="1337894" y="893314"/>
                    </a:lnTo>
                    <a:lnTo>
                      <a:pt x="1347810" y="903232"/>
                    </a:lnTo>
                    <a:lnTo>
                      <a:pt x="1356537" y="912754"/>
                    </a:lnTo>
                    <a:lnTo>
                      <a:pt x="1364866" y="922672"/>
                    </a:lnTo>
                    <a:lnTo>
                      <a:pt x="1370816" y="931797"/>
                    </a:lnTo>
                    <a:lnTo>
                      <a:pt x="1376369" y="940526"/>
                    </a:lnTo>
                    <a:lnTo>
                      <a:pt x="1378749" y="944890"/>
                    </a:lnTo>
                    <a:lnTo>
                      <a:pt x="1380732" y="948857"/>
                    </a:lnTo>
                    <a:lnTo>
                      <a:pt x="1381922" y="953221"/>
                    </a:lnTo>
                    <a:lnTo>
                      <a:pt x="1383112" y="957585"/>
                    </a:lnTo>
                    <a:lnTo>
                      <a:pt x="1383905" y="961156"/>
                    </a:lnTo>
                    <a:lnTo>
                      <a:pt x="1384302" y="965123"/>
                    </a:lnTo>
                    <a:lnTo>
                      <a:pt x="1385888" y="976232"/>
                    </a:lnTo>
                    <a:lnTo>
                      <a:pt x="1387078" y="988134"/>
                    </a:lnTo>
                    <a:lnTo>
                      <a:pt x="1387475" y="1000830"/>
                    </a:lnTo>
                    <a:lnTo>
                      <a:pt x="1387475" y="1013922"/>
                    </a:lnTo>
                    <a:lnTo>
                      <a:pt x="1386682" y="1027014"/>
                    </a:lnTo>
                    <a:lnTo>
                      <a:pt x="1385492" y="1040900"/>
                    </a:lnTo>
                    <a:lnTo>
                      <a:pt x="1383509" y="1055183"/>
                    </a:lnTo>
                    <a:lnTo>
                      <a:pt x="1381525" y="1069465"/>
                    </a:lnTo>
                    <a:lnTo>
                      <a:pt x="1379145" y="1084541"/>
                    </a:lnTo>
                    <a:lnTo>
                      <a:pt x="1375972" y="1100014"/>
                    </a:lnTo>
                    <a:lnTo>
                      <a:pt x="1372799" y="1115487"/>
                    </a:lnTo>
                    <a:lnTo>
                      <a:pt x="1369229" y="1131357"/>
                    </a:lnTo>
                    <a:lnTo>
                      <a:pt x="1365263" y="1148020"/>
                    </a:lnTo>
                    <a:lnTo>
                      <a:pt x="1360503" y="1164286"/>
                    </a:lnTo>
                    <a:lnTo>
                      <a:pt x="1350983" y="1198009"/>
                    </a:lnTo>
                    <a:lnTo>
                      <a:pt x="1339877" y="1232525"/>
                    </a:lnTo>
                    <a:lnTo>
                      <a:pt x="1327978" y="1267834"/>
                    </a:lnTo>
                    <a:lnTo>
                      <a:pt x="1315285" y="1303541"/>
                    </a:lnTo>
                    <a:lnTo>
                      <a:pt x="1302196" y="1339247"/>
                    </a:lnTo>
                    <a:lnTo>
                      <a:pt x="1288710" y="1374954"/>
                    </a:lnTo>
                    <a:lnTo>
                      <a:pt x="1274827" y="1411057"/>
                    </a:lnTo>
                    <a:lnTo>
                      <a:pt x="1246665" y="1482073"/>
                    </a:lnTo>
                    <a:lnTo>
                      <a:pt x="1212950" y="1581654"/>
                    </a:lnTo>
                    <a:lnTo>
                      <a:pt x="1106251" y="1559437"/>
                    </a:lnTo>
                    <a:lnTo>
                      <a:pt x="1101095" y="1638784"/>
                    </a:lnTo>
                    <a:lnTo>
                      <a:pt x="1092369" y="1729241"/>
                    </a:lnTo>
                    <a:lnTo>
                      <a:pt x="1085229" y="1803431"/>
                    </a:lnTo>
                    <a:lnTo>
                      <a:pt x="1076503" y="1890713"/>
                    </a:lnTo>
                    <a:lnTo>
                      <a:pt x="285190" y="1890713"/>
                    </a:lnTo>
                    <a:lnTo>
                      <a:pt x="274084" y="1780023"/>
                    </a:lnTo>
                    <a:lnTo>
                      <a:pt x="265358" y="1685203"/>
                    </a:lnTo>
                    <a:lnTo>
                      <a:pt x="255441" y="1570546"/>
                    </a:lnTo>
                    <a:lnTo>
                      <a:pt x="232832" y="1576893"/>
                    </a:lnTo>
                    <a:lnTo>
                      <a:pt x="209827" y="1582448"/>
                    </a:lnTo>
                    <a:lnTo>
                      <a:pt x="197927" y="1584828"/>
                    </a:lnTo>
                    <a:lnTo>
                      <a:pt x="186821" y="1587605"/>
                    </a:lnTo>
                    <a:lnTo>
                      <a:pt x="174922" y="1589192"/>
                    </a:lnTo>
                    <a:lnTo>
                      <a:pt x="163816" y="1590779"/>
                    </a:lnTo>
                    <a:lnTo>
                      <a:pt x="152313" y="1591573"/>
                    </a:lnTo>
                    <a:lnTo>
                      <a:pt x="142000" y="1591969"/>
                    </a:lnTo>
                    <a:lnTo>
                      <a:pt x="131291" y="1591969"/>
                    </a:lnTo>
                    <a:lnTo>
                      <a:pt x="121374" y="1591573"/>
                    </a:lnTo>
                    <a:lnTo>
                      <a:pt x="112251" y="1590382"/>
                    </a:lnTo>
                    <a:lnTo>
                      <a:pt x="103129" y="1588399"/>
                    </a:lnTo>
                    <a:lnTo>
                      <a:pt x="99162" y="1587209"/>
                    </a:lnTo>
                    <a:lnTo>
                      <a:pt x="95196" y="1585225"/>
                    </a:lnTo>
                    <a:lnTo>
                      <a:pt x="91229" y="1583638"/>
                    </a:lnTo>
                    <a:lnTo>
                      <a:pt x="87659" y="1581654"/>
                    </a:lnTo>
                    <a:lnTo>
                      <a:pt x="74570" y="1515399"/>
                    </a:lnTo>
                    <a:lnTo>
                      <a:pt x="59497" y="1433274"/>
                    </a:lnTo>
                    <a:lnTo>
                      <a:pt x="51564" y="1388046"/>
                    </a:lnTo>
                    <a:lnTo>
                      <a:pt x="43235" y="1341628"/>
                    </a:lnTo>
                    <a:lnTo>
                      <a:pt x="35698" y="1295209"/>
                    </a:lnTo>
                    <a:lnTo>
                      <a:pt x="28162" y="1247998"/>
                    </a:lnTo>
                    <a:lnTo>
                      <a:pt x="21022" y="1202373"/>
                    </a:lnTo>
                    <a:lnTo>
                      <a:pt x="14676" y="1157938"/>
                    </a:lnTo>
                    <a:lnTo>
                      <a:pt x="9520" y="1116677"/>
                    </a:lnTo>
                    <a:lnTo>
                      <a:pt x="5156" y="1078987"/>
                    </a:lnTo>
                    <a:lnTo>
                      <a:pt x="1983" y="1045264"/>
                    </a:lnTo>
                    <a:lnTo>
                      <a:pt x="793" y="1030188"/>
                    </a:lnTo>
                    <a:lnTo>
                      <a:pt x="0" y="1016699"/>
                    </a:lnTo>
                    <a:lnTo>
                      <a:pt x="0" y="1004797"/>
                    </a:lnTo>
                    <a:lnTo>
                      <a:pt x="0" y="994482"/>
                    </a:lnTo>
                    <a:lnTo>
                      <a:pt x="397" y="985754"/>
                    </a:lnTo>
                    <a:lnTo>
                      <a:pt x="1190" y="979009"/>
                    </a:lnTo>
                    <a:lnTo>
                      <a:pt x="1587" y="972661"/>
                    </a:lnTo>
                    <a:lnTo>
                      <a:pt x="2380" y="966314"/>
                    </a:lnTo>
                    <a:lnTo>
                      <a:pt x="3966" y="959966"/>
                    </a:lnTo>
                    <a:lnTo>
                      <a:pt x="5553" y="954015"/>
                    </a:lnTo>
                    <a:lnTo>
                      <a:pt x="7536" y="948064"/>
                    </a:lnTo>
                    <a:lnTo>
                      <a:pt x="9520" y="942113"/>
                    </a:lnTo>
                    <a:lnTo>
                      <a:pt x="12296" y="936558"/>
                    </a:lnTo>
                    <a:lnTo>
                      <a:pt x="15073" y="931004"/>
                    </a:lnTo>
                    <a:lnTo>
                      <a:pt x="18246" y="925053"/>
                    </a:lnTo>
                    <a:lnTo>
                      <a:pt x="21816" y="919498"/>
                    </a:lnTo>
                    <a:lnTo>
                      <a:pt x="25782" y="914341"/>
                    </a:lnTo>
                    <a:lnTo>
                      <a:pt x="29352" y="909183"/>
                    </a:lnTo>
                    <a:lnTo>
                      <a:pt x="34112" y="904026"/>
                    </a:lnTo>
                    <a:lnTo>
                      <a:pt x="38872" y="898471"/>
                    </a:lnTo>
                    <a:lnTo>
                      <a:pt x="48391" y="888950"/>
                    </a:lnTo>
                    <a:lnTo>
                      <a:pt x="59894" y="879031"/>
                    </a:lnTo>
                    <a:lnTo>
                      <a:pt x="71793" y="869906"/>
                    </a:lnTo>
                    <a:lnTo>
                      <a:pt x="84486" y="860781"/>
                    </a:lnTo>
                    <a:lnTo>
                      <a:pt x="98765" y="852450"/>
                    </a:lnTo>
                    <a:lnTo>
                      <a:pt x="113441" y="844118"/>
                    </a:lnTo>
                    <a:lnTo>
                      <a:pt x="128514" y="836183"/>
                    </a:lnTo>
                    <a:lnTo>
                      <a:pt x="144380" y="828645"/>
                    </a:lnTo>
                    <a:lnTo>
                      <a:pt x="161436" y="821504"/>
                    </a:lnTo>
                    <a:lnTo>
                      <a:pt x="178492" y="814760"/>
                    </a:lnTo>
                    <a:lnTo>
                      <a:pt x="196341" y="808015"/>
                    </a:lnTo>
                    <a:lnTo>
                      <a:pt x="214587" y="801667"/>
                    </a:lnTo>
                    <a:lnTo>
                      <a:pt x="233229" y="795716"/>
                    </a:lnTo>
                    <a:lnTo>
                      <a:pt x="252268" y="790162"/>
                    </a:lnTo>
                    <a:lnTo>
                      <a:pt x="271704" y="784608"/>
                    </a:lnTo>
                    <a:lnTo>
                      <a:pt x="291140" y="779450"/>
                    </a:lnTo>
                    <a:lnTo>
                      <a:pt x="310972" y="774689"/>
                    </a:lnTo>
                    <a:lnTo>
                      <a:pt x="331201" y="769928"/>
                    </a:lnTo>
                    <a:lnTo>
                      <a:pt x="351034" y="765564"/>
                    </a:lnTo>
                    <a:lnTo>
                      <a:pt x="371263" y="761994"/>
                    </a:lnTo>
                    <a:lnTo>
                      <a:pt x="391492" y="758026"/>
                    </a:lnTo>
                    <a:lnTo>
                      <a:pt x="431156" y="751282"/>
                    </a:lnTo>
                    <a:lnTo>
                      <a:pt x="470028" y="745727"/>
                    </a:lnTo>
                    <a:lnTo>
                      <a:pt x="474788" y="745330"/>
                    </a:lnTo>
                    <a:lnTo>
                      <a:pt x="479548" y="744934"/>
                    </a:lnTo>
                    <a:lnTo>
                      <a:pt x="488670" y="745330"/>
                    </a:lnTo>
                    <a:lnTo>
                      <a:pt x="616391" y="1197215"/>
                    </a:lnTo>
                    <a:lnTo>
                      <a:pt x="618771" y="1179759"/>
                    </a:lnTo>
                    <a:lnTo>
                      <a:pt x="663196" y="869509"/>
                    </a:lnTo>
                    <a:lnTo>
                      <a:pt x="650503" y="838961"/>
                    </a:lnTo>
                    <a:lnTo>
                      <a:pt x="675095" y="798493"/>
                    </a:lnTo>
                    <a:lnTo>
                      <a:pt x="731022" y="798097"/>
                    </a:lnTo>
                    <a:lnTo>
                      <a:pt x="754028" y="838961"/>
                    </a:lnTo>
                    <a:lnTo>
                      <a:pt x="743319" y="875461"/>
                    </a:lnTo>
                    <a:lnTo>
                      <a:pt x="782983" y="1202373"/>
                    </a:lnTo>
                    <a:lnTo>
                      <a:pt x="887302" y="760407"/>
                    </a:lnTo>
                    <a:lnTo>
                      <a:pt x="899201" y="754852"/>
                    </a:lnTo>
                    <a:lnTo>
                      <a:pt x="907927" y="750488"/>
                    </a:lnTo>
                    <a:lnTo>
                      <a:pt x="913481" y="747314"/>
                    </a:lnTo>
                    <a:lnTo>
                      <a:pt x="914671" y="746124"/>
                    </a:lnTo>
                    <a:lnTo>
                      <a:pt x="914671" y="745727"/>
                    </a:lnTo>
                    <a:lnTo>
                      <a:pt x="924587" y="744537"/>
                    </a:lnTo>
                    <a:lnTo>
                      <a:pt x="934106" y="743744"/>
                    </a:lnTo>
                    <a:lnTo>
                      <a:pt x="943626" y="743347"/>
                    </a:lnTo>
                    <a:lnTo>
                      <a:pt x="953542" y="742950"/>
                    </a:lnTo>
                    <a:close/>
                    <a:moveTo>
                      <a:pt x="713979" y="0"/>
                    </a:moveTo>
                    <a:lnTo>
                      <a:pt x="725091" y="0"/>
                    </a:lnTo>
                    <a:lnTo>
                      <a:pt x="736601" y="397"/>
                    </a:lnTo>
                    <a:lnTo>
                      <a:pt x="746919" y="794"/>
                    </a:lnTo>
                    <a:lnTo>
                      <a:pt x="758032" y="1985"/>
                    </a:lnTo>
                    <a:lnTo>
                      <a:pt x="768351" y="3177"/>
                    </a:lnTo>
                    <a:lnTo>
                      <a:pt x="778669" y="4368"/>
                    </a:lnTo>
                    <a:lnTo>
                      <a:pt x="788591" y="5956"/>
                    </a:lnTo>
                    <a:lnTo>
                      <a:pt x="808038" y="9530"/>
                    </a:lnTo>
                    <a:lnTo>
                      <a:pt x="826691" y="13898"/>
                    </a:lnTo>
                    <a:lnTo>
                      <a:pt x="844551" y="19060"/>
                    </a:lnTo>
                    <a:lnTo>
                      <a:pt x="860822" y="25016"/>
                    </a:lnTo>
                    <a:lnTo>
                      <a:pt x="876697" y="30973"/>
                    </a:lnTo>
                    <a:lnTo>
                      <a:pt x="891779" y="37723"/>
                    </a:lnTo>
                    <a:lnTo>
                      <a:pt x="906066" y="44076"/>
                    </a:lnTo>
                    <a:lnTo>
                      <a:pt x="919163" y="51224"/>
                    </a:lnTo>
                    <a:lnTo>
                      <a:pt x="930672" y="57974"/>
                    </a:lnTo>
                    <a:lnTo>
                      <a:pt x="942182" y="64725"/>
                    </a:lnTo>
                    <a:lnTo>
                      <a:pt x="952501" y="71475"/>
                    </a:lnTo>
                    <a:lnTo>
                      <a:pt x="961232" y="77829"/>
                    </a:lnTo>
                    <a:lnTo>
                      <a:pt x="969566" y="84182"/>
                    </a:lnTo>
                    <a:lnTo>
                      <a:pt x="976313" y="89344"/>
                    </a:lnTo>
                    <a:lnTo>
                      <a:pt x="987822" y="98874"/>
                    </a:lnTo>
                    <a:lnTo>
                      <a:pt x="994172" y="105227"/>
                    </a:lnTo>
                    <a:lnTo>
                      <a:pt x="996554" y="107213"/>
                    </a:lnTo>
                    <a:lnTo>
                      <a:pt x="993775" y="113566"/>
                    </a:lnTo>
                    <a:lnTo>
                      <a:pt x="989410" y="120317"/>
                    </a:lnTo>
                    <a:lnTo>
                      <a:pt x="984251" y="129450"/>
                    </a:lnTo>
                    <a:lnTo>
                      <a:pt x="977107" y="139774"/>
                    </a:lnTo>
                    <a:lnTo>
                      <a:pt x="973138" y="144936"/>
                    </a:lnTo>
                    <a:lnTo>
                      <a:pt x="968375" y="150495"/>
                    </a:lnTo>
                    <a:lnTo>
                      <a:pt x="963216" y="156054"/>
                    </a:lnTo>
                    <a:lnTo>
                      <a:pt x="957660" y="161613"/>
                    </a:lnTo>
                    <a:lnTo>
                      <a:pt x="951707" y="167173"/>
                    </a:lnTo>
                    <a:lnTo>
                      <a:pt x="945754" y="172732"/>
                    </a:lnTo>
                    <a:lnTo>
                      <a:pt x="938610" y="177497"/>
                    </a:lnTo>
                    <a:lnTo>
                      <a:pt x="931069" y="182262"/>
                    </a:lnTo>
                    <a:lnTo>
                      <a:pt x="923529" y="186630"/>
                    </a:lnTo>
                    <a:lnTo>
                      <a:pt x="915194" y="190601"/>
                    </a:lnTo>
                    <a:lnTo>
                      <a:pt x="906463" y="194174"/>
                    </a:lnTo>
                    <a:lnTo>
                      <a:pt x="896938" y="196954"/>
                    </a:lnTo>
                    <a:lnTo>
                      <a:pt x="887413" y="199733"/>
                    </a:lnTo>
                    <a:lnTo>
                      <a:pt x="877094" y="200925"/>
                    </a:lnTo>
                    <a:lnTo>
                      <a:pt x="866775" y="201719"/>
                    </a:lnTo>
                    <a:lnTo>
                      <a:pt x="855266" y="201719"/>
                    </a:lnTo>
                    <a:lnTo>
                      <a:pt x="843360" y="200925"/>
                    </a:lnTo>
                    <a:lnTo>
                      <a:pt x="831454" y="198939"/>
                    </a:lnTo>
                    <a:lnTo>
                      <a:pt x="818357" y="195763"/>
                    </a:lnTo>
                    <a:lnTo>
                      <a:pt x="805260" y="191792"/>
                    </a:lnTo>
                    <a:lnTo>
                      <a:pt x="791369" y="186233"/>
                    </a:lnTo>
                    <a:lnTo>
                      <a:pt x="777082" y="179879"/>
                    </a:lnTo>
                    <a:lnTo>
                      <a:pt x="760016" y="171938"/>
                    </a:lnTo>
                    <a:lnTo>
                      <a:pt x="743347" y="165187"/>
                    </a:lnTo>
                    <a:lnTo>
                      <a:pt x="778272" y="181468"/>
                    </a:lnTo>
                    <a:lnTo>
                      <a:pt x="812007" y="196954"/>
                    </a:lnTo>
                    <a:lnTo>
                      <a:pt x="828279" y="204101"/>
                    </a:lnTo>
                    <a:lnTo>
                      <a:pt x="844551" y="210852"/>
                    </a:lnTo>
                    <a:lnTo>
                      <a:pt x="860029" y="217205"/>
                    </a:lnTo>
                    <a:lnTo>
                      <a:pt x="875110" y="222367"/>
                    </a:lnTo>
                    <a:lnTo>
                      <a:pt x="889397" y="226735"/>
                    </a:lnTo>
                    <a:lnTo>
                      <a:pt x="903288" y="229912"/>
                    </a:lnTo>
                    <a:lnTo>
                      <a:pt x="910035" y="231103"/>
                    </a:lnTo>
                    <a:lnTo>
                      <a:pt x="916385" y="232294"/>
                    </a:lnTo>
                    <a:lnTo>
                      <a:pt x="922735" y="232691"/>
                    </a:lnTo>
                    <a:lnTo>
                      <a:pt x="929085" y="233089"/>
                    </a:lnTo>
                    <a:lnTo>
                      <a:pt x="935038" y="233089"/>
                    </a:lnTo>
                    <a:lnTo>
                      <a:pt x="940991" y="232294"/>
                    </a:lnTo>
                    <a:lnTo>
                      <a:pt x="946547" y="231103"/>
                    </a:lnTo>
                    <a:lnTo>
                      <a:pt x="951707" y="229912"/>
                    </a:lnTo>
                    <a:lnTo>
                      <a:pt x="956866" y="228324"/>
                    </a:lnTo>
                    <a:lnTo>
                      <a:pt x="961629" y="226338"/>
                    </a:lnTo>
                    <a:lnTo>
                      <a:pt x="966788" y="223161"/>
                    </a:lnTo>
                    <a:lnTo>
                      <a:pt x="970757" y="220382"/>
                    </a:lnTo>
                    <a:lnTo>
                      <a:pt x="972741" y="231500"/>
                    </a:lnTo>
                    <a:lnTo>
                      <a:pt x="973535" y="242619"/>
                    </a:lnTo>
                    <a:lnTo>
                      <a:pt x="973932" y="253340"/>
                    </a:lnTo>
                    <a:lnTo>
                      <a:pt x="974329" y="263267"/>
                    </a:lnTo>
                    <a:lnTo>
                      <a:pt x="974329" y="273591"/>
                    </a:lnTo>
                    <a:lnTo>
                      <a:pt x="973932" y="283121"/>
                    </a:lnTo>
                    <a:lnTo>
                      <a:pt x="973138" y="302181"/>
                    </a:lnTo>
                    <a:lnTo>
                      <a:pt x="974725" y="300196"/>
                    </a:lnTo>
                    <a:lnTo>
                      <a:pt x="976710" y="298210"/>
                    </a:lnTo>
                    <a:lnTo>
                      <a:pt x="978297" y="297416"/>
                    </a:lnTo>
                    <a:lnTo>
                      <a:pt x="980282" y="297019"/>
                    </a:lnTo>
                    <a:lnTo>
                      <a:pt x="982663" y="297416"/>
                    </a:lnTo>
                    <a:lnTo>
                      <a:pt x="985044" y="299005"/>
                    </a:lnTo>
                    <a:lnTo>
                      <a:pt x="987822" y="301784"/>
                    </a:lnTo>
                    <a:lnTo>
                      <a:pt x="989807" y="304564"/>
                    </a:lnTo>
                    <a:lnTo>
                      <a:pt x="991791" y="308932"/>
                    </a:lnTo>
                    <a:lnTo>
                      <a:pt x="994172" y="313697"/>
                    </a:lnTo>
                    <a:lnTo>
                      <a:pt x="995760" y="318859"/>
                    </a:lnTo>
                    <a:lnTo>
                      <a:pt x="997744" y="325212"/>
                    </a:lnTo>
                    <a:lnTo>
                      <a:pt x="998935" y="331963"/>
                    </a:lnTo>
                    <a:lnTo>
                      <a:pt x="1000919" y="339507"/>
                    </a:lnTo>
                    <a:lnTo>
                      <a:pt x="1002110" y="347846"/>
                    </a:lnTo>
                    <a:lnTo>
                      <a:pt x="1002904" y="356185"/>
                    </a:lnTo>
                    <a:lnTo>
                      <a:pt x="1003697" y="364523"/>
                    </a:lnTo>
                    <a:lnTo>
                      <a:pt x="1004094" y="373656"/>
                    </a:lnTo>
                    <a:lnTo>
                      <a:pt x="1004491" y="383584"/>
                    </a:lnTo>
                    <a:lnTo>
                      <a:pt x="1004888" y="393114"/>
                    </a:lnTo>
                    <a:lnTo>
                      <a:pt x="1004491" y="403438"/>
                    </a:lnTo>
                    <a:lnTo>
                      <a:pt x="1004094" y="412571"/>
                    </a:lnTo>
                    <a:lnTo>
                      <a:pt x="1003697" y="422101"/>
                    </a:lnTo>
                    <a:lnTo>
                      <a:pt x="1002904" y="430837"/>
                    </a:lnTo>
                    <a:lnTo>
                      <a:pt x="1002110" y="439175"/>
                    </a:lnTo>
                    <a:lnTo>
                      <a:pt x="1000919" y="447117"/>
                    </a:lnTo>
                    <a:lnTo>
                      <a:pt x="998935" y="454265"/>
                    </a:lnTo>
                    <a:lnTo>
                      <a:pt x="997744" y="461015"/>
                    </a:lnTo>
                    <a:lnTo>
                      <a:pt x="995760" y="467368"/>
                    </a:lnTo>
                    <a:lnTo>
                      <a:pt x="994172" y="472928"/>
                    </a:lnTo>
                    <a:lnTo>
                      <a:pt x="991791" y="478090"/>
                    </a:lnTo>
                    <a:lnTo>
                      <a:pt x="989807" y="481663"/>
                    </a:lnTo>
                    <a:lnTo>
                      <a:pt x="987822" y="485237"/>
                    </a:lnTo>
                    <a:lnTo>
                      <a:pt x="985044" y="487620"/>
                    </a:lnTo>
                    <a:lnTo>
                      <a:pt x="982663" y="488811"/>
                    </a:lnTo>
                    <a:lnTo>
                      <a:pt x="980282" y="489605"/>
                    </a:lnTo>
                    <a:lnTo>
                      <a:pt x="978694" y="489605"/>
                    </a:lnTo>
                    <a:lnTo>
                      <a:pt x="977504" y="488811"/>
                    </a:lnTo>
                    <a:lnTo>
                      <a:pt x="975122" y="487223"/>
                    </a:lnTo>
                    <a:lnTo>
                      <a:pt x="972741" y="484840"/>
                    </a:lnTo>
                    <a:lnTo>
                      <a:pt x="970360" y="481266"/>
                    </a:lnTo>
                    <a:lnTo>
                      <a:pt x="968375" y="476898"/>
                    </a:lnTo>
                    <a:lnTo>
                      <a:pt x="966391" y="471736"/>
                    </a:lnTo>
                    <a:lnTo>
                      <a:pt x="964010" y="465780"/>
                    </a:lnTo>
                    <a:lnTo>
                      <a:pt x="962422" y="459030"/>
                    </a:lnTo>
                    <a:lnTo>
                      <a:pt x="960438" y="476104"/>
                    </a:lnTo>
                    <a:lnTo>
                      <a:pt x="957263" y="491988"/>
                    </a:lnTo>
                    <a:lnTo>
                      <a:pt x="953691" y="507871"/>
                    </a:lnTo>
                    <a:lnTo>
                      <a:pt x="949325" y="523754"/>
                    </a:lnTo>
                    <a:lnTo>
                      <a:pt x="944563" y="538844"/>
                    </a:lnTo>
                    <a:lnTo>
                      <a:pt x="939404" y="553536"/>
                    </a:lnTo>
                    <a:lnTo>
                      <a:pt x="933451" y="567434"/>
                    </a:lnTo>
                    <a:lnTo>
                      <a:pt x="927101" y="581332"/>
                    </a:lnTo>
                    <a:lnTo>
                      <a:pt x="920354" y="594435"/>
                    </a:lnTo>
                    <a:lnTo>
                      <a:pt x="912813" y="607539"/>
                    </a:lnTo>
                    <a:lnTo>
                      <a:pt x="905272" y="619849"/>
                    </a:lnTo>
                    <a:lnTo>
                      <a:pt x="896938" y="631364"/>
                    </a:lnTo>
                    <a:lnTo>
                      <a:pt x="888604" y="642880"/>
                    </a:lnTo>
                    <a:lnTo>
                      <a:pt x="879872" y="653601"/>
                    </a:lnTo>
                    <a:lnTo>
                      <a:pt x="870347" y="663925"/>
                    </a:lnTo>
                    <a:lnTo>
                      <a:pt x="861219" y="673852"/>
                    </a:lnTo>
                    <a:lnTo>
                      <a:pt x="851694" y="682985"/>
                    </a:lnTo>
                    <a:lnTo>
                      <a:pt x="841772" y="691721"/>
                    </a:lnTo>
                    <a:lnTo>
                      <a:pt x="831851" y="700060"/>
                    </a:lnTo>
                    <a:lnTo>
                      <a:pt x="821532" y="707604"/>
                    </a:lnTo>
                    <a:lnTo>
                      <a:pt x="811610" y="714752"/>
                    </a:lnTo>
                    <a:lnTo>
                      <a:pt x="801291" y="721105"/>
                    </a:lnTo>
                    <a:lnTo>
                      <a:pt x="790972" y="727062"/>
                    </a:lnTo>
                    <a:lnTo>
                      <a:pt x="780257" y="732224"/>
                    </a:lnTo>
                    <a:lnTo>
                      <a:pt x="769938" y="736989"/>
                    </a:lnTo>
                    <a:lnTo>
                      <a:pt x="759619" y="741357"/>
                    </a:lnTo>
                    <a:lnTo>
                      <a:pt x="749301" y="744533"/>
                    </a:lnTo>
                    <a:lnTo>
                      <a:pt x="738585" y="747710"/>
                    </a:lnTo>
                    <a:lnTo>
                      <a:pt x="728663" y="750093"/>
                    </a:lnTo>
                    <a:lnTo>
                      <a:pt x="718344" y="751284"/>
                    </a:lnTo>
                    <a:lnTo>
                      <a:pt x="708819" y="752475"/>
                    </a:lnTo>
                    <a:lnTo>
                      <a:pt x="698897" y="752475"/>
                    </a:lnTo>
                    <a:lnTo>
                      <a:pt x="690960" y="752475"/>
                    </a:lnTo>
                    <a:lnTo>
                      <a:pt x="683022" y="751284"/>
                    </a:lnTo>
                    <a:lnTo>
                      <a:pt x="674688" y="749695"/>
                    </a:lnTo>
                    <a:lnTo>
                      <a:pt x="665560" y="747313"/>
                    </a:lnTo>
                    <a:lnTo>
                      <a:pt x="656432" y="744136"/>
                    </a:lnTo>
                    <a:lnTo>
                      <a:pt x="646907" y="740960"/>
                    </a:lnTo>
                    <a:lnTo>
                      <a:pt x="637779" y="736195"/>
                    </a:lnTo>
                    <a:lnTo>
                      <a:pt x="628254" y="731430"/>
                    </a:lnTo>
                    <a:lnTo>
                      <a:pt x="617935" y="725870"/>
                    </a:lnTo>
                    <a:lnTo>
                      <a:pt x="608410" y="719914"/>
                    </a:lnTo>
                    <a:lnTo>
                      <a:pt x="598091" y="713561"/>
                    </a:lnTo>
                    <a:lnTo>
                      <a:pt x="588169" y="706413"/>
                    </a:lnTo>
                    <a:lnTo>
                      <a:pt x="578247" y="698471"/>
                    </a:lnTo>
                    <a:lnTo>
                      <a:pt x="568325" y="690133"/>
                    </a:lnTo>
                    <a:lnTo>
                      <a:pt x="558007" y="681397"/>
                    </a:lnTo>
                    <a:lnTo>
                      <a:pt x="548482" y="671867"/>
                    </a:lnTo>
                    <a:lnTo>
                      <a:pt x="538560" y="662734"/>
                    </a:lnTo>
                    <a:lnTo>
                      <a:pt x="529035" y="652410"/>
                    </a:lnTo>
                    <a:lnTo>
                      <a:pt x="519510" y="641688"/>
                    </a:lnTo>
                    <a:lnTo>
                      <a:pt x="509985" y="630570"/>
                    </a:lnTo>
                    <a:lnTo>
                      <a:pt x="501254" y="619452"/>
                    </a:lnTo>
                    <a:lnTo>
                      <a:pt x="492522" y="607539"/>
                    </a:lnTo>
                    <a:lnTo>
                      <a:pt x="483791" y="595230"/>
                    </a:lnTo>
                    <a:lnTo>
                      <a:pt x="475854" y="582523"/>
                    </a:lnTo>
                    <a:lnTo>
                      <a:pt x="467916" y="569419"/>
                    </a:lnTo>
                    <a:lnTo>
                      <a:pt x="460772" y="556315"/>
                    </a:lnTo>
                    <a:lnTo>
                      <a:pt x="453629" y="542417"/>
                    </a:lnTo>
                    <a:lnTo>
                      <a:pt x="447279" y="528519"/>
                    </a:lnTo>
                    <a:lnTo>
                      <a:pt x="441325" y="514224"/>
                    </a:lnTo>
                    <a:lnTo>
                      <a:pt x="435769" y="499929"/>
                    </a:lnTo>
                    <a:lnTo>
                      <a:pt x="431007" y="485237"/>
                    </a:lnTo>
                    <a:lnTo>
                      <a:pt x="426244" y="470148"/>
                    </a:lnTo>
                    <a:lnTo>
                      <a:pt x="424657" y="474913"/>
                    </a:lnTo>
                    <a:lnTo>
                      <a:pt x="422672" y="480075"/>
                    </a:lnTo>
                    <a:lnTo>
                      <a:pt x="421085" y="484046"/>
                    </a:lnTo>
                    <a:lnTo>
                      <a:pt x="419101" y="487620"/>
                    </a:lnTo>
                    <a:lnTo>
                      <a:pt x="417116" y="490399"/>
                    </a:lnTo>
                    <a:lnTo>
                      <a:pt x="414735" y="492385"/>
                    </a:lnTo>
                    <a:lnTo>
                      <a:pt x="412354" y="493576"/>
                    </a:lnTo>
                    <a:lnTo>
                      <a:pt x="410369" y="493973"/>
                    </a:lnTo>
                    <a:lnTo>
                      <a:pt x="407591" y="493576"/>
                    </a:lnTo>
                    <a:lnTo>
                      <a:pt x="405210" y="491988"/>
                    </a:lnTo>
                    <a:lnTo>
                      <a:pt x="402829" y="490002"/>
                    </a:lnTo>
                    <a:lnTo>
                      <a:pt x="400447" y="486428"/>
                    </a:lnTo>
                    <a:lnTo>
                      <a:pt x="398463" y="482855"/>
                    </a:lnTo>
                    <a:lnTo>
                      <a:pt x="396082" y="477693"/>
                    </a:lnTo>
                    <a:lnTo>
                      <a:pt x="394494" y="472133"/>
                    </a:lnTo>
                    <a:lnTo>
                      <a:pt x="392907" y="465780"/>
                    </a:lnTo>
                    <a:lnTo>
                      <a:pt x="391319" y="459030"/>
                    </a:lnTo>
                    <a:lnTo>
                      <a:pt x="390129" y="451882"/>
                    </a:lnTo>
                    <a:lnTo>
                      <a:pt x="388541" y="443940"/>
                    </a:lnTo>
                    <a:lnTo>
                      <a:pt x="387351" y="435602"/>
                    </a:lnTo>
                    <a:lnTo>
                      <a:pt x="386557" y="426469"/>
                    </a:lnTo>
                    <a:lnTo>
                      <a:pt x="386160" y="417336"/>
                    </a:lnTo>
                    <a:lnTo>
                      <a:pt x="385763" y="407409"/>
                    </a:lnTo>
                    <a:lnTo>
                      <a:pt x="385763" y="397879"/>
                    </a:lnTo>
                    <a:lnTo>
                      <a:pt x="385763" y="388349"/>
                    </a:lnTo>
                    <a:lnTo>
                      <a:pt x="386160" y="378421"/>
                    </a:lnTo>
                    <a:lnTo>
                      <a:pt x="386557" y="369288"/>
                    </a:lnTo>
                    <a:lnTo>
                      <a:pt x="387351" y="360156"/>
                    </a:lnTo>
                    <a:lnTo>
                      <a:pt x="388541" y="351817"/>
                    </a:lnTo>
                    <a:lnTo>
                      <a:pt x="390129" y="344272"/>
                    </a:lnTo>
                    <a:lnTo>
                      <a:pt x="391319" y="336728"/>
                    </a:lnTo>
                    <a:lnTo>
                      <a:pt x="392907" y="329977"/>
                    </a:lnTo>
                    <a:lnTo>
                      <a:pt x="394494" y="323624"/>
                    </a:lnTo>
                    <a:lnTo>
                      <a:pt x="396082" y="318065"/>
                    </a:lnTo>
                    <a:lnTo>
                      <a:pt x="398463" y="313697"/>
                    </a:lnTo>
                    <a:lnTo>
                      <a:pt x="400447" y="309329"/>
                    </a:lnTo>
                    <a:lnTo>
                      <a:pt x="402829" y="305755"/>
                    </a:lnTo>
                    <a:lnTo>
                      <a:pt x="405210" y="303770"/>
                    </a:lnTo>
                    <a:lnTo>
                      <a:pt x="407591" y="302181"/>
                    </a:lnTo>
                    <a:lnTo>
                      <a:pt x="410369" y="301784"/>
                    </a:lnTo>
                    <a:lnTo>
                      <a:pt x="411560" y="302181"/>
                    </a:lnTo>
                    <a:lnTo>
                      <a:pt x="413147" y="302975"/>
                    </a:lnTo>
                    <a:lnTo>
                      <a:pt x="413544" y="289872"/>
                    </a:lnTo>
                    <a:lnTo>
                      <a:pt x="414338" y="277562"/>
                    </a:lnTo>
                    <a:lnTo>
                      <a:pt x="415925" y="266444"/>
                    </a:lnTo>
                    <a:lnTo>
                      <a:pt x="418307" y="255722"/>
                    </a:lnTo>
                    <a:lnTo>
                      <a:pt x="417116" y="242222"/>
                    </a:lnTo>
                    <a:lnTo>
                      <a:pt x="415925" y="229515"/>
                    </a:lnTo>
                    <a:lnTo>
                      <a:pt x="415925" y="217205"/>
                    </a:lnTo>
                    <a:lnTo>
                      <a:pt x="416322" y="206484"/>
                    </a:lnTo>
                    <a:lnTo>
                      <a:pt x="417910" y="195763"/>
                    </a:lnTo>
                    <a:lnTo>
                      <a:pt x="419497" y="185835"/>
                    </a:lnTo>
                    <a:lnTo>
                      <a:pt x="421482" y="176305"/>
                    </a:lnTo>
                    <a:lnTo>
                      <a:pt x="424260" y="167570"/>
                    </a:lnTo>
                    <a:lnTo>
                      <a:pt x="427435" y="159628"/>
                    </a:lnTo>
                    <a:lnTo>
                      <a:pt x="431007" y="152480"/>
                    </a:lnTo>
                    <a:lnTo>
                      <a:pt x="434975" y="145730"/>
                    </a:lnTo>
                    <a:lnTo>
                      <a:pt x="439341" y="139377"/>
                    </a:lnTo>
                    <a:lnTo>
                      <a:pt x="444501" y="133420"/>
                    </a:lnTo>
                    <a:lnTo>
                      <a:pt x="449660" y="128258"/>
                    </a:lnTo>
                    <a:lnTo>
                      <a:pt x="455613" y="123890"/>
                    </a:lnTo>
                    <a:lnTo>
                      <a:pt x="461566" y="119522"/>
                    </a:lnTo>
                    <a:lnTo>
                      <a:pt x="434182" y="119919"/>
                    </a:lnTo>
                    <a:lnTo>
                      <a:pt x="413147" y="120714"/>
                    </a:lnTo>
                    <a:lnTo>
                      <a:pt x="394891" y="121508"/>
                    </a:lnTo>
                    <a:lnTo>
                      <a:pt x="401241" y="118728"/>
                    </a:lnTo>
                    <a:lnTo>
                      <a:pt x="407591" y="115154"/>
                    </a:lnTo>
                    <a:lnTo>
                      <a:pt x="420291" y="107213"/>
                    </a:lnTo>
                    <a:lnTo>
                      <a:pt x="433388" y="98477"/>
                    </a:lnTo>
                    <a:lnTo>
                      <a:pt x="446485" y="88947"/>
                    </a:lnTo>
                    <a:lnTo>
                      <a:pt x="459185" y="79814"/>
                    </a:lnTo>
                    <a:lnTo>
                      <a:pt x="471488" y="71475"/>
                    </a:lnTo>
                    <a:lnTo>
                      <a:pt x="482601" y="63931"/>
                    </a:lnTo>
                    <a:lnTo>
                      <a:pt x="488157" y="60357"/>
                    </a:lnTo>
                    <a:lnTo>
                      <a:pt x="493316" y="57577"/>
                    </a:lnTo>
                    <a:lnTo>
                      <a:pt x="507604" y="50827"/>
                    </a:lnTo>
                    <a:lnTo>
                      <a:pt x="521891" y="44473"/>
                    </a:lnTo>
                    <a:lnTo>
                      <a:pt x="536179" y="38517"/>
                    </a:lnTo>
                    <a:lnTo>
                      <a:pt x="550069" y="32958"/>
                    </a:lnTo>
                    <a:lnTo>
                      <a:pt x="563563" y="27796"/>
                    </a:lnTo>
                    <a:lnTo>
                      <a:pt x="577057" y="23428"/>
                    </a:lnTo>
                    <a:lnTo>
                      <a:pt x="590551" y="19457"/>
                    </a:lnTo>
                    <a:lnTo>
                      <a:pt x="603647" y="15883"/>
                    </a:lnTo>
                    <a:lnTo>
                      <a:pt x="616744" y="12310"/>
                    </a:lnTo>
                    <a:lnTo>
                      <a:pt x="629841" y="9927"/>
                    </a:lnTo>
                    <a:lnTo>
                      <a:pt x="642541" y="7148"/>
                    </a:lnTo>
                    <a:lnTo>
                      <a:pt x="654844" y="5162"/>
                    </a:lnTo>
                    <a:lnTo>
                      <a:pt x="666751" y="3574"/>
                    </a:lnTo>
                    <a:lnTo>
                      <a:pt x="679054" y="2382"/>
                    </a:lnTo>
                    <a:lnTo>
                      <a:pt x="690960" y="1191"/>
                    </a:lnTo>
                    <a:lnTo>
                      <a:pt x="702866" y="397"/>
                    </a:lnTo>
                    <a:lnTo>
                      <a:pt x="713979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</p:grpSp>
      <p:sp>
        <p:nvSpPr>
          <p:cNvPr id="36" name="AutoShape 38"/>
          <p:cNvSpPr/>
          <p:nvPr/>
        </p:nvSpPr>
        <p:spPr bwMode="auto">
          <a:xfrm>
            <a:off x="3649435" y="2482275"/>
            <a:ext cx="228547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39" name="AutoShape 41"/>
          <p:cNvSpPr/>
          <p:nvPr/>
        </p:nvSpPr>
        <p:spPr bwMode="auto">
          <a:xfrm>
            <a:off x="8536217" y="2482275"/>
            <a:ext cx="226960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42" name="AutoShape 44"/>
          <p:cNvSpPr/>
          <p:nvPr/>
        </p:nvSpPr>
        <p:spPr bwMode="auto">
          <a:xfrm>
            <a:off x="3651022" y="3723413"/>
            <a:ext cx="228547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45" name="AutoShape 47"/>
          <p:cNvSpPr/>
          <p:nvPr/>
        </p:nvSpPr>
        <p:spPr bwMode="auto">
          <a:xfrm>
            <a:off x="8507648" y="3723413"/>
            <a:ext cx="226960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48" name="AutoShape 50"/>
          <p:cNvSpPr/>
          <p:nvPr/>
        </p:nvSpPr>
        <p:spPr bwMode="auto">
          <a:xfrm>
            <a:off x="3651022" y="4955028"/>
            <a:ext cx="228547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51" name="AutoShape 53"/>
          <p:cNvSpPr/>
          <p:nvPr/>
        </p:nvSpPr>
        <p:spPr bwMode="auto">
          <a:xfrm>
            <a:off x="8507648" y="4955028"/>
            <a:ext cx="226960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52" name="TextBox 69"/>
          <p:cNvSpPr txBox="1"/>
          <p:nvPr/>
        </p:nvSpPr>
        <p:spPr>
          <a:xfrm>
            <a:off x="2235146" y="1989221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키워드1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3" name="Subtitle 2"/>
          <p:cNvSpPr txBox="1"/>
          <p:nvPr/>
        </p:nvSpPr>
        <p:spPr>
          <a:xfrm>
            <a:off x="1679370" y="2395100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4" name="TextBox 69"/>
          <p:cNvSpPr txBox="1"/>
          <p:nvPr/>
        </p:nvSpPr>
        <p:spPr>
          <a:xfrm>
            <a:off x="9607876" y="1998807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키워드4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5" name="Subtitle 2"/>
          <p:cNvSpPr txBox="1"/>
          <p:nvPr/>
        </p:nvSpPr>
        <p:spPr>
          <a:xfrm>
            <a:off x="9052100" y="2404686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6" name="TextBox 69"/>
          <p:cNvSpPr txBox="1"/>
          <p:nvPr/>
        </p:nvSpPr>
        <p:spPr>
          <a:xfrm>
            <a:off x="2190141" y="3357069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키워드2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7" name="Subtitle 2"/>
          <p:cNvSpPr txBox="1"/>
          <p:nvPr/>
        </p:nvSpPr>
        <p:spPr>
          <a:xfrm>
            <a:off x="1634365" y="3762947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8" name="TextBox 69"/>
          <p:cNvSpPr txBox="1"/>
          <p:nvPr/>
        </p:nvSpPr>
        <p:spPr>
          <a:xfrm>
            <a:off x="9562871" y="3366653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키워드5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9" name="Subtitle 2"/>
          <p:cNvSpPr txBox="1"/>
          <p:nvPr/>
        </p:nvSpPr>
        <p:spPr>
          <a:xfrm>
            <a:off x="9007095" y="3772532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60" name="TextBox 69"/>
          <p:cNvSpPr txBox="1"/>
          <p:nvPr/>
        </p:nvSpPr>
        <p:spPr>
          <a:xfrm>
            <a:off x="2235146" y="4691316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키워드3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61" name="Subtitle 2"/>
          <p:cNvSpPr txBox="1"/>
          <p:nvPr/>
        </p:nvSpPr>
        <p:spPr>
          <a:xfrm>
            <a:off x="1679370" y="5097193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62" name="TextBox 69"/>
          <p:cNvSpPr txBox="1"/>
          <p:nvPr/>
        </p:nvSpPr>
        <p:spPr>
          <a:xfrm>
            <a:off x="9607877" y="4739001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키워드6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63" name="Subtitle 2"/>
          <p:cNvSpPr txBox="1"/>
          <p:nvPr/>
        </p:nvSpPr>
        <p:spPr>
          <a:xfrm>
            <a:off x="9052100" y="5144879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124075" y="1360504"/>
            <a:ext cx="8146723" cy="4136991"/>
          </a:xfrm>
          <a:prstGeom prst="rect">
            <a:avLst/>
          </a:prstGeom>
          <a:noFill/>
          <a:ln>
            <a:solidFill>
              <a:srgbClr val="7EC3A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9060769" y="3008114"/>
            <a:ext cx="429071" cy="42907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0" name="椭圆 4"/>
          <p:cNvSpPr/>
          <p:nvPr/>
        </p:nvSpPr>
        <p:spPr>
          <a:xfrm>
            <a:off x="9159320" y="3106667"/>
            <a:ext cx="231966" cy="231965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9044434" y="3867294"/>
            <a:ext cx="429071" cy="42907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2" name="椭圆 8"/>
          <p:cNvSpPr/>
          <p:nvPr/>
        </p:nvSpPr>
        <p:spPr>
          <a:xfrm>
            <a:off x="9142986" y="3965846"/>
            <a:ext cx="231966" cy="231966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9060768" y="4824936"/>
            <a:ext cx="429071" cy="42907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4" name="椭圆 11"/>
          <p:cNvSpPr/>
          <p:nvPr/>
        </p:nvSpPr>
        <p:spPr>
          <a:xfrm>
            <a:off x="9159320" y="4924598"/>
            <a:ext cx="231966" cy="229746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060766" y="1983721"/>
            <a:ext cx="429071" cy="429071"/>
            <a:chOff x="8533674" y="5262836"/>
            <a:chExt cx="435428" cy="435428"/>
          </a:xfrm>
          <a:solidFill>
            <a:schemeClr val="bg2">
              <a:lumMod val="25000"/>
            </a:schemeClr>
          </a:solidFill>
        </p:grpSpPr>
        <p:sp>
          <p:nvSpPr>
            <p:cNvPr id="26" name="矩形: 圆角 25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105" tIns="45053" rIns="90105" bIns="45053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75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7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105" tIns="45053" rIns="90105" bIns="45053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75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82587" y="1825643"/>
            <a:ext cx="3878732" cy="28590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25425" indent="-22542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ko-KO" altLang="ko-KO" sz="1100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76868" y="2840961"/>
            <a:ext cx="3878732" cy="28590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25425" indent="-22542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ko-KO" altLang="ko-KO" sz="1100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76868" y="3712796"/>
            <a:ext cx="3878732" cy="28590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25425" indent="-22542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ko-KO" altLang="ko-KO" sz="1100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56460" y="4662075"/>
            <a:ext cx="3878732" cy="28590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25425" indent="-22542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ko-KO" altLang="ko-KO" sz="1100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66" y="2419077"/>
            <a:ext cx="2023618" cy="8388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33" y="3768386"/>
            <a:ext cx="2023618" cy="8388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6" name="Rectangle 6"/>
          <p:cNvSpPr/>
          <p:nvPr/>
        </p:nvSpPr>
        <p:spPr>
          <a:xfrm>
            <a:off x="4016058" y="3654743"/>
            <a:ext cx="1927225" cy="14192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39943" name="Shape 21"/>
          <p:cNvCxnSpPr>
            <a:stCxn id="40966" idx="2"/>
          </p:cNvCxnSpPr>
          <p:nvPr/>
        </p:nvCxnSpPr>
        <p:spPr>
          <a:xfrm rot="5400000">
            <a:off x="3838893" y="4338955"/>
            <a:ext cx="406400" cy="1876425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68" name="Rectangle 4"/>
          <p:cNvSpPr/>
          <p:nvPr/>
        </p:nvSpPr>
        <p:spPr>
          <a:xfrm>
            <a:off x="4016058" y="2133918"/>
            <a:ext cx="1927225" cy="14192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39945" name="Shape 11"/>
          <p:cNvCxnSpPr>
            <a:stCxn id="40968" idx="0"/>
          </p:cNvCxnSpPr>
          <p:nvPr/>
        </p:nvCxnSpPr>
        <p:spPr>
          <a:xfrm rot="-5400000" flipV="1">
            <a:off x="3839845" y="993458"/>
            <a:ext cx="404813" cy="1876425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70" name="Rectangle 5"/>
          <p:cNvSpPr/>
          <p:nvPr/>
        </p:nvSpPr>
        <p:spPr>
          <a:xfrm>
            <a:off x="6044883" y="2133918"/>
            <a:ext cx="1925637" cy="14192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39947" name="Shape 16"/>
          <p:cNvCxnSpPr>
            <a:stCxn id="40970" idx="0"/>
          </p:cNvCxnSpPr>
          <p:nvPr/>
        </p:nvCxnSpPr>
        <p:spPr>
          <a:xfrm rot="5400000" flipH="1" flipV="1">
            <a:off x="7793673" y="943928"/>
            <a:ext cx="404812" cy="1976437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72" name="Rectangle 7"/>
          <p:cNvSpPr/>
          <p:nvPr/>
        </p:nvSpPr>
        <p:spPr>
          <a:xfrm>
            <a:off x="6044883" y="3654743"/>
            <a:ext cx="1925637" cy="14192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39949" name="Shape 19"/>
          <p:cNvCxnSpPr>
            <a:stCxn id="40972" idx="2"/>
          </p:cNvCxnSpPr>
          <p:nvPr/>
        </p:nvCxnSpPr>
        <p:spPr>
          <a:xfrm rot="-5400000" flipH="1">
            <a:off x="7793355" y="4288155"/>
            <a:ext cx="406400" cy="1978025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83" name="Freeform 6"/>
          <p:cNvSpPr>
            <a:spLocks noEditPoints="1"/>
          </p:cNvSpPr>
          <p:nvPr/>
        </p:nvSpPr>
        <p:spPr>
          <a:xfrm>
            <a:off x="4616133" y="2543493"/>
            <a:ext cx="727075" cy="712787"/>
          </a:xfrm>
          <a:custGeom>
            <a:avLst/>
            <a:gdLst/>
            <a:ahLst/>
            <a:cxnLst>
              <a:cxn ang="0">
                <a:pos x="439863" y="0"/>
              </a:cxn>
              <a:cxn ang="0">
                <a:pos x="289473" y="0"/>
              </a:cxn>
              <a:cxn ang="0">
                <a:pos x="227282" y="117666"/>
              </a:cxn>
              <a:cxn ang="0">
                <a:pos x="161698" y="80330"/>
              </a:cxn>
              <a:cxn ang="0">
                <a:pos x="161698" y="308874"/>
              </a:cxn>
              <a:cxn ang="0">
                <a:pos x="374280" y="212705"/>
              </a:cxn>
              <a:cxn ang="0">
                <a:pos x="315480" y="171974"/>
              </a:cxn>
              <a:cxn ang="0">
                <a:pos x="362972" y="83724"/>
              </a:cxn>
              <a:cxn ang="0">
                <a:pos x="439863" y="216099"/>
              </a:cxn>
              <a:cxn ang="0">
                <a:pos x="524670" y="161791"/>
              </a:cxn>
              <a:cxn ang="0">
                <a:pos x="439863" y="0"/>
              </a:cxn>
              <a:cxn ang="0">
                <a:pos x="220497" y="544207"/>
              </a:cxn>
              <a:cxn ang="0">
                <a:pos x="102899" y="544207"/>
              </a:cxn>
              <a:cxn ang="0">
                <a:pos x="197882" y="377890"/>
              </a:cxn>
              <a:cxn ang="0">
                <a:pos x="109683" y="323583"/>
              </a:cxn>
              <a:cxn ang="0">
                <a:pos x="0" y="521579"/>
              </a:cxn>
              <a:cxn ang="0">
                <a:pos x="54276" y="632457"/>
              </a:cxn>
              <a:cxn ang="0">
                <a:pos x="220497" y="632457"/>
              </a:cxn>
              <a:cxn ang="0">
                <a:pos x="220497" y="712787"/>
              </a:cxn>
              <a:cxn ang="0">
                <a:pos x="418379" y="591726"/>
              </a:cxn>
              <a:cxn ang="0">
                <a:pos x="220497" y="466140"/>
              </a:cxn>
              <a:cxn ang="0">
                <a:pos x="220497" y="544207"/>
              </a:cxn>
              <a:cxn ang="0">
                <a:pos x="642268" y="367708"/>
              </a:cxn>
              <a:cxn ang="0">
                <a:pos x="704460" y="326977"/>
              </a:cxn>
              <a:cxn ang="0">
                <a:pos x="498663" y="227413"/>
              </a:cxn>
              <a:cxn ang="0">
                <a:pos x="495270" y="455957"/>
              </a:cxn>
              <a:cxn ang="0">
                <a:pos x="554070" y="418621"/>
              </a:cxn>
              <a:cxn ang="0">
                <a:pos x="624176" y="544207"/>
              </a:cxn>
              <a:cxn ang="0">
                <a:pos x="454563" y="544207"/>
              </a:cxn>
              <a:cxn ang="0">
                <a:pos x="454563" y="632457"/>
              </a:cxn>
              <a:cxn ang="0">
                <a:pos x="671668" y="632457"/>
              </a:cxn>
              <a:cxn ang="0">
                <a:pos x="727075" y="518185"/>
              </a:cxn>
              <a:cxn ang="0">
                <a:pos x="642268" y="367708"/>
              </a:cxn>
            </a:cxnLst>
            <a:rect l="0" t="0" r="0" b="0"/>
            <a:pathLst>
              <a:path w="643" h="630">
                <a:moveTo>
                  <a:pt x="389" y="0"/>
                </a:moveTo>
                <a:lnTo>
                  <a:pt x="256" y="0"/>
                </a:lnTo>
                <a:lnTo>
                  <a:pt x="201" y="104"/>
                </a:lnTo>
                <a:lnTo>
                  <a:pt x="143" y="71"/>
                </a:lnTo>
                <a:lnTo>
                  <a:pt x="143" y="273"/>
                </a:lnTo>
                <a:lnTo>
                  <a:pt x="331" y="188"/>
                </a:lnTo>
                <a:lnTo>
                  <a:pt x="279" y="152"/>
                </a:lnTo>
                <a:lnTo>
                  <a:pt x="321" y="74"/>
                </a:lnTo>
                <a:lnTo>
                  <a:pt x="389" y="191"/>
                </a:lnTo>
                <a:lnTo>
                  <a:pt x="464" y="143"/>
                </a:lnTo>
                <a:lnTo>
                  <a:pt x="389" y="0"/>
                </a:lnTo>
                <a:close/>
                <a:moveTo>
                  <a:pt x="195" y="481"/>
                </a:moveTo>
                <a:lnTo>
                  <a:pt x="91" y="481"/>
                </a:lnTo>
                <a:lnTo>
                  <a:pt x="175" y="334"/>
                </a:lnTo>
                <a:lnTo>
                  <a:pt x="97" y="286"/>
                </a:lnTo>
                <a:lnTo>
                  <a:pt x="0" y="461"/>
                </a:lnTo>
                <a:lnTo>
                  <a:pt x="48" y="559"/>
                </a:lnTo>
                <a:lnTo>
                  <a:pt x="195" y="559"/>
                </a:lnTo>
                <a:lnTo>
                  <a:pt x="195" y="630"/>
                </a:lnTo>
                <a:lnTo>
                  <a:pt x="370" y="523"/>
                </a:lnTo>
                <a:lnTo>
                  <a:pt x="195" y="412"/>
                </a:lnTo>
                <a:lnTo>
                  <a:pt x="195" y="481"/>
                </a:lnTo>
                <a:close/>
                <a:moveTo>
                  <a:pt x="568" y="325"/>
                </a:moveTo>
                <a:lnTo>
                  <a:pt x="623" y="289"/>
                </a:lnTo>
                <a:lnTo>
                  <a:pt x="441" y="201"/>
                </a:lnTo>
                <a:lnTo>
                  <a:pt x="438" y="403"/>
                </a:lnTo>
                <a:lnTo>
                  <a:pt x="490" y="370"/>
                </a:lnTo>
                <a:lnTo>
                  <a:pt x="552" y="481"/>
                </a:lnTo>
                <a:lnTo>
                  <a:pt x="402" y="481"/>
                </a:lnTo>
                <a:lnTo>
                  <a:pt x="402" y="559"/>
                </a:lnTo>
                <a:lnTo>
                  <a:pt x="594" y="559"/>
                </a:lnTo>
                <a:lnTo>
                  <a:pt x="643" y="458"/>
                </a:lnTo>
                <a:lnTo>
                  <a:pt x="568" y="325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0984" name="Freeform 18"/>
          <p:cNvSpPr>
            <a:spLocks noEditPoints="1"/>
          </p:cNvSpPr>
          <p:nvPr/>
        </p:nvSpPr>
        <p:spPr>
          <a:xfrm>
            <a:off x="6692583" y="4208780"/>
            <a:ext cx="630237" cy="460375"/>
          </a:xfrm>
          <a:custGeom>
            <a:avLst/>
            <a:gdLst/>
            <a:ahLst/>
            <a:cxnLst>
              <a:cxn ang="0">
                <a:pos x="344279" y="343234"/>
              </a:cxn>
              <a:cxn ang="0">
                <a:pos x="335499" y="352681"/>
              </a:cxn>
              <a:cxn ang="0">
                <a:pos x="136081" y="352681"/>
              </a:cxn>
              <a:cxn ang="0">
                <a:pos x="127302" y="343234"/>
              </a:cxn>
              <a:cxn ang="0">
                <a:pos x="136081" y="334417"/>
              </a:cxn>
              <a:cxn ang="0">
                <a:pos x="335499" y="334417"/>
              </a:cxn>
              <a:cxn ang="0">
                <a:pos x="344279" y="343234"/>
              </a:cxn>
              <a:cxn ang="0">
                <a:pos x="344279" y="277107"/>
              </a:cxn>
              <a:cxn ang="0">
                <a:pos x="335499" y="285924"/>
              </a:cxn>
              <a:cxn ang="0">
                <a:pos x="136081" y="285924"/>
              </a:cxn>
              <a:cxn ang="0">
                <a:pos x="127302" y="277107"/>
              </a:cxn>
              <a:cxn ang="0">
                <a:pos x="136081" y="267660"/>
              </a:cxn>
              <a:cxn ang="0">
                <a:pos x="335499" y="267660"/>
              </a:cxn>
              <a:cxn ang="0">
                <a:pos x="344279" y="277107"/>
              </a:cxn>
              <a:cxn ang="0">
                <a:pos x="470326" y="172562"/>
              </a:cxn>
              <a:cxn ang="0">
                <a:pos x="121658" y="172562"/>
              </a:cxn>
              <a:cxn ang="0">
                <a:pos x="112251" y="163745"/>
              </a:cxn>
              <a:cxn ang="0">
                <a:pos x="121658" y="154298"/>
              </a:cxn>
              <a:cxn ang="0">
                <a:pos x="470326" y="154298"/>
              </a:cxn>
              <a:cxn ang="0">
                <a:pos x="479733" y="163745"/>
              </a:cxn>
              <a:cxn ang="0">
                <a:pos x="470326" y="172562"/>
              </a:cxn>
              <a:cxn ang="0">
                <a:pos x="70235" y="95728"/>
              </a:cxn>
              <a:cxn ang="0">
                <a:pos x="79015" y="86911"/>
              </a:cxn>
              <a:cxn ang="0">
                <a:pos x="537426" y="86911"/>
              </a:cxn>
              <a:cxn ang="0">
                <a:pos x="546833" y="95728"/>
              </a:cxn>
              <a:cxn ang="0">
                <a:pos x="537426" y="104545"/>
              </a:cxn>
              <a:cxn ang="0">
                <a:pos x="79015" y="104545"/>
              </a:cxn>
              <a:cxn ang="0">
                <a:pos x="70235" y="95728"/>
              </a:cxn>
              <a:cxn ang="0">
                <a:pos x="543070" y="271439"/>
              </a:cxn>
              <a:cxn ang="0">
                <a:pos x="514223" y="320562"/>
              </a:cxn>
              <a:cxn ang="0">
                <a:pos x="514223" y="321192"/>
              </a:cxn>
              <a:cxn ang="0">
                <a:pos x="514223" y="408103"/>
              </a:cxn>
              <a:cxn ang="0">
                <a:pos x="486004" y="370315"/>
              </a:cxn>
              <a:cxn ang="0">
                <a:pos x="458411" y="408103"/>
              </a:cxn>
              <a:cxn ang="0">
                <a:pos x="458411" y="321192"/>
              </a:cxn>
              <a:cxn ang="0">
                <a:pos x="458411" y="320562"/>
              </a:cxn>
              <a:cxn ang="0">
                <a:pos x="429565" y="271439"/>
              </a:cxn>
              <a:cxn ang="0">
                <a:pos x="486004" y="214758"/>
              </a:cxn>
              <a:cxn ang="0">
                <a:pos x="543070" y="271439"/>
              </a:cxn>
              <a:cxn ang="0">
                <a:pos x="603899" y="434554"/>
              </a:cxn>
              <a:cxn ang="0">
                <a:pos x="25711" y="434554"/>
              </a:cxn>
              <a:cxn ang="0">
                <a:pos x="25711" y="25821"/>
              </a:cxn>
              <a:cxn ang="0">
                <a:pos x="603899" y="25821"/>
              </a:cxn>
              <a:cxn ang="0">
                <a:pos x="603899" y="434554"/>
              </a:cxn>
              <a:cxn ang="0">
                <a:pos x="0" y="460375"/>
              </a:cxn>
              <a:cxn ang="0">
                <a:pos x="630237" y="460375"/>
              </a:cxn>
              <a:cxn ang="0">
                <a:pos x="630237" y="0"/>
              </a:cxn>
              <a:cxn ang="0">
                <a:pos x="0" y="0"/>
              </a:cxn>
              <a:cxn ang="0">
                <a:pos x="0" y="460375"/>
              </a:cxn>
              <a:cxn ang="0">
                <a:pos x="0" y="0"/>
              </a:cxn>
              <a:cxn ang="0">
                <a:pos x="0" y="460375"/>
              </a:cxn>
            </a:cxnLst>
            <a:rect l="0" t="0" r="0" b="0"/>
            <a:pathLst>
              <a:path w="1004" h="731">
                <a:moveTo>
                  <a:pt x="549" y="545"/>
                </a:moveTo>
                <a:cubicBezTo>
                  <a:pt x="549" y="553"/>
                  <a:pt x="543" y="560"/>
                  <a:pt x="535" y="560"/>
                </a:cubicBezTo>
                <a:lnTo>
                  <a:pt x="217" y="560"/>
                </a:lnTo>
                <a:cubicBezTo>
                  <a:pt x="209" y="560"/>
                  <a:pt x="203" y="553"/>
                  <a:pt x="203" y="545"/>
                </a:cubicBezTo>
                <a:cubicBezTo>
                  <a:pt x="203" y="537"/>
                  <a:pt x="209" y="531"/>
                  <a:pt x="217" y="531"/>
                </a:cubicBezTo>
                <a:lnTo>
                  <a:pt x="535" y="531"/>
                </a:lnTo>
                <a:cubicBezTo>
                  <a:pt x="543" y="531"/>
                  <a:pt x="549" y="537"/>
                  <a:pt x="549" y="545"/>
                </a:cubicBezTo>
                <a:close/>
                <a:moveTo>
                  <a:pt x="549" y="440"/>
                </a:moveTo>
                <a:cubicBezTo>
                  <a:pt x="549" y="448"/>
                  <a:pt x="543" y="454"/>
                  <a:pt x="535" y="454"/>
                </a:cubicBezTo>
                <a:lnTo>
                  <a:pt x="217" y="454"/>
                </a:lnTo>
                <a:cubicBezTo>
                  <a:pt x="209" y="454"/>
                  <a:pt x="203" y="448"/>
                  <a:pt x="203" y="440"/>
                </a:cubicBezTo>
                <a:cubicBezTo>
                  <a:pt x="203" y="432"/>
                  <a:pt x="209" y="425"/>
                  <a:pt x="217" y="425"/>
                </a:cubicBezTo>
                <a:lnTo>
                  <a:pt x="535" y="425"/>
                </a:lnTo>
                <a:cubicBezTo>
                  <a:pt x="543" y="425"/>
                  <a:pt x="549" y="432"/>
                  <a:pt x="549" y="440"/>
                </a:cubicBezTo>
                <a:close/>
                <a:moveTo>
                  <a:pt x="750" y="274"/>
                </a:moveTo>
                <a:lnTo>
                  <a:pt x="194" y="274"/>
                </a:lnTo>
                <a:cubicBezTo>
                  <a:pt x="186" y="274"/>
                  <a:pt x="179" y="268"/>
                  <a:pt x="179" y="260"/>
                </a:cubicBezTo>
                <a:cubicBezTo>
                  <a:pt x="179" y="252"/>
                  <a:pt x="186" y="245"/>
                  <a:pt x="194" y="245"/>
                </a:cubicBezTo>
                <a:lnTo>
                  <a:pt x="750" y="245"/>
                </a:lnTo>
                <a:cubicBezTo>
                  <a:pt x="758" y="245"/>
                  <a:pt x="765" y="252"/>
                  <a:pt x="765" y="260"/>
                </a:cubicBezTo>
                <a:cubicBezTo>
                  <a:pt x="765" y="268"/>
                  <a:pt x="758" y="274"/>
                  <a:pt x="750" y="274"/>
                </a:cubicBezTo>
                <a:close/>
                <a:moveTo>
                  <a:pt x="112" y="152"/>
                </a:moveTo>
                <a:cubicBezTo>
                  <a:pt x="112" y="144"/>
                  <a:pt x="118" y="138"/>
                  <a:pt x="126" y="138"/>
                </a:cubicBezTo>
                <a:lnTo>
                  <a:pt x="857" y="138"/>
                </a:lnTo>
                <a:cubicBezTo>
                  <a:pt x="865" y="138"/>
                  <a:pt x="872" y="144"/>
                  <a:pt x="872" y="152"/>
                </a:cubicBezTo>
                <a:cubicBezTo>
                  <a:pt x="872" y="160"/>
                  <a:pt x="865" y="166"/>
                  <a:pt x="857" y="166"/>
                </a:cubicBezTo>
                <a:lnTo>
                  <a:pt x="126" y="166"/>
                </a:lnTo>
                <a:cubicBezTo>
                  <a:pt x="118" y="166"/>
                  <a:pt x="112" y="160"/>
                  <a:pt x="112" y="152"/>
                </a:cubicBezTo>
                <a:close/>
                <a:moveTo>
                  <a:pt x="866" y="431"/>
                </a:moveTo>
                <a:cubicBezTo>
                  <a:pt x="866" y="465"/>
                  <a:pt x="847" y="493"/>
                  <a:pt x="820" y="509"/>
                </a:cubicBezTo>
                <a:cubicBezTo>
                  <a:pt x="820" y="510"/>
                  <a:pt x="820" y="510"/>
                  <a:pt x="820" y="510"/>
                </a:cubicBezTo>
                <a:cubicBezTo>
                  <a:pt x="820" y="510"/>
                  <a:pt x="820" y="648"/>
                  <a:pt x="820" y="648"/>
                </a:cubicBezTo>
                <a:lnTo>
                  <a:pt x="775" y="588"/>
                </a:lnTo>
                <a:lnTo>
                  <a:pt x="731" y="648"/>
                </a:lnTo>
                <a:lnTo>
                  <a:pt x="731" y="510"/>
                </a:lnTo>
                <a:cubicBezTo>
                  <a:pt x="731" y="510"/>
                  <a:pt x="731" y="510"/>
                  <a:pt x="731" y="509"/>
                </a:cubicBezTo>
                <a:cubicBezTo>
                  <a:pt x="703" y="493"/>
                  <a:pt x="685" y="465"/>
                  <a:pt x="685" y="431"/>
                </a:cubicBezTo>
                <a:cubicBezTo>
                  <a:pt x="685" y="381"/>
                  <a:pt x="725" y="341"/>
                  <a:pt x="775" y="341"/>
                </a:cubicBezTo>
                <a:cubicBezTo>
                  <a:pt x="825" y="341"/>
                  <a:pt x="866" y="381"/>
                  <a:pt x="866" y="431"/>
                </a:cubicBezTo>
                <a:close/>
                <a:moveTo>
                  <a:pt x="963" y="690"/>
                </a:moveTo>
                <a:lnTo>
                  <a:pt x="41" y="690"/>
                </a:lnTo>
                <a:lnTo>
                  <a:pt x="41" y="41"/>
                </a:lnTo>
                <a:lnTo>
                  <a:pt x="963" y="41"/>
                </a:lnTo>
                <a:lnTo>
                  <a:pt x="963" y="690"/>
                </a:lnTo>
                <a:close/>
                <a:moveTo>
                  <a:pt x="0" y="731"/>
                </a:moveTo>
                <a:lnTo>
                  <a:pt x="1005" y="731"/>
                </a:lnTo>
                <a:lnTo>
                  <a:pt x="1005" y="0"/>
                </a:lnTo>
                <a:lnTo>
                  <a:pt x="0" y="0"/>
                </a:lnTo>
                <a:lnTo>
                  <a:pt x="0" y="731"/>
                </a:lnTo>
                <a:close/>
                <a:moveTo>
                  <a:pt x="0" y="0"/>
                </a:moveTo>
                <a:lnTo>
                  <a:pt x="0" y="731"/>
                </a:lnTo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0985" name="Freeform 101"/>
          <p:cNvSpPr>
            <a:spLocks noEditPoints="1"/>
          </p:cNvSpPr>
          <p:nvPr/>
        </p:nvSpPr>
        <p:spPr>
          <a:xfrm>
            <a:off x="4616133" y="4134168"/>
            <a:ext cx="577850" cy="534987"/>
          </a:xfrm>
          <a:custGeom>
            <a:avLst/>
            <a:gdLst/>
            <a:ahLst/>
            <a:cxnLst>
              <a:cxn ang="0">
                <a:pos x="331414" y="305707"/>
              </a:cxn>
              <a:cxn ang="0">
                <a:pos x="348410" y="373642"/>
              </a:cxn>
              <a:cxn ang="0">
                <a:pos x="297423" y="424593"/>
              </a:cxn>
              <a:cxn ang="0">
                <a:pos x="229440" y="450068"/>
              </a:cxn>
              <a:cxn ang="0">
                <a:pos x="152960" y="450068"/>
              </a:cxn>
              <a:cxn ang="0">
                <a:pos x="93476" y="424593"/>
              </a:cxn>
              <a:cxn ang="0">
                <a:pos x="33991" y="373642"/>
              </a:cxn>
              <a:cxn ang="0">
                <a:pos x="50987" y="305707"/>
              </a:cxn>
              <a:cxn ang="0">
                <a:pos x="0" y="237772"/>
              </a:cxn>
              <a:cxn ang="0">
                <a:pos x="59485" y="195313"/>
              </a:cxn>
              <a:cxn ang="0">
                <a:pos x="33991" y="152853"/>
              </a:cxn>
              <a:cxn ang="0">
                <a:pos x="127467" y="135870"/>
              </a:cxn>
              <a:cxn ang="0">
                <a:pos x="161458" y="67935"/>
              </a:cxn>
              <a:cxn ang="0">
                <a:pos x="237938" y="127378"/>
              </a:cxn>
              <a:cxn ang="0">
                <a:pos x="297423" y="101902"/>
              </a:cxn>
              <a:cxn ang="0">
                <a:pos x="348410" y="161345"/>
              </a:cxn>
              <a:cxn ang="0">
                <a:pos x="382401" y="229280"/>
              </a:cxn>
              <a:cxn ang="0">
                <a:pos x="195449" y="186821"/>
              </a:cxn>
              <a:cxn ang="0">
                <a:pos x="271929" y="263248"/>
              </a:cxn>
              <a:cxn ang="0">
                <a:pos x="535361" y="135870"/>
              </a:cxn>
              <a:cxn ang="0">
                <a:pos x="543859" y="203805"/>
              </a:cxn>
              <a:cxn ang="0">
                <a:pos x="467379" y="186821"/>
              </a:cxn>
              <a:cxn ang="0">
                <a:pos x="390899" y="203805"/>
              </a:cxn>
              <a:cxn ang="0">
                <a:pos x="390899" y="135870"/>
              </a:cxn>
              <a:cxn ang="0">
                <a:pos x="390899" y="76427"/>
              </a:cxn>
              <a:cxn ang="0">
                <a:pos x="390899" y="16984"/>
              </a:cxn>
              <a:cxn ang="0">
                <a:pos x="467379" y="33967"/>
              </a:cxn>
              <a:cxn ang="0">
                <a:pos x="501370" y="0"/>
              </a:cxn>
              <a:cxn ang="0">
                <a:pos x="526863" y="59443"/>
              </a:cxn>
              <a:cxn ang="0">
                <a:pos x="577850" y="127378"/>
              </a:cxn>
              <a:cxn ang="0">
                <a:pos x="526863" y="467052"/>
              </a:cxn>
              <a:cxn ang="0">
                <a:pos x="501370" y="534987"/>
              </a:cxn>
              <a:cxn ang="0">
                <a:pos x="458881" y="501020"/>
              </a:cxn>
              <a:cxn ang="0">
                <a:pos x="382401" y="509511"/>
              </a:cxn>
              <a:cxn ang="0">
                <a:pos x="348410" y="441577"/>
              </a:cxn>
              <a:cxn ang="0">
                <a:pos x="399396" y="373642"/>
              </a:cxn>
              <a:cxn ang="0">
                <a:pos x="424890" y="305707"/>
              </a:cxn>
              <a:cxn ang="0">
                <a:pos x="475876" y="339674"/>
              </a:cxn>
              <a:cxn ang="0">
                <a:pos x="543859" y="331182"/>
              </a:cxn>
              <a:cxn ang="0">
                <a:pos x="535361" y="390625"/>
              </a:cxn>
              <a:cxn ang="0">
                <a:pos x="467379" y="67935"/>
              </a:cxn>
              <a:cxn ang="0">
                <a:pos x="501370" y="110394"/>
              </a:cxn>
              <a:cxn ang="0">
                <a:pos x="424890" y="416101"/>
              </a:cxn>
              <a:cxn ang="0">
                <a:pos x="467379" y="382134"/>
              </a:cxn>
            </a:cxnLst>
            <a:rect l="0" t="0" r="0" b="0"/>
            <a:pathLst>
              <a:path w="68" h="62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0986" name="Freeform 34"/>
          <p:cNvSpPr>
            <a:spLocks noEditPoints="1"/>
          </p:cNvSpPr>
          <p:nvPr/>
        </p:nvSpPr>
        <p:spPr>
          <a:xfrm>
            <a:off x="6668770" y="2578418"/>
            <a:ext cx="677863" cy="642937"/>
          </a:xfrm>
          <a:custGeom>
            <a:avLst/>
            <a:gdLst/>
            <a:ahLst/>
            <a:cxnLst>
              <a:cxn ang="0">
                <a:pos x="641902" y="114446"/>
              </a:cxn>
              <a:cxn ang="0">
                <a:pos x="492065" y="139613"/>
              </a:cxn>
              <a:cxn ang="0">
                <a:pos x="490267" y="182155"/>
              </a:cxn>
              <a:cxn ang="0">
                <a:pos x="549003" y="195937"/>
              </a:cxn>
              <a:cxn ang="0">
                <a:pos x="559791" y="194739"/>
              </a:cxn>
              <a:cxn ang="0">
                <a:pos x="673668" y="130025"/>
              </a:cxn>
              <a:cxn ang="0">
                <a:pos x="157029" y="188747"/>
              </a:cxn>
              <a:cxn ang="0">
                <a:pos x="127062" y="148001"/>
              </a:cxn>
              <a:cxn ang="0">
                <a:pos x="137251" y="155791"/>
              </a:cxn>
              <a:cxn ang="0">
                <a:pos x="163622" y="168973"/>
              </a:cxn>
              <a:cxn ang="0">
                <a:pos x="166619" y="174366"/>
              </a:cxn>
              <a:cxn ang="0">
                <a:pos x="106684" y="236083"/>
              </a:cxn>
              <a:cxn ang="0">
                <a:pos x="99492" y="192941"/>
              </a:cxn>
              <a:cxn ang="0">
                <a:pos x="106684" y="236083"/>
              </a:cxn>
              <a:cxn ang="0">
                <a:pos x="372195" y="303792"/>
              </a:cxn>
              <a:cxn ang="0">
                <a:pos x="353616" y="297201"/>
              </a:cxn>
              <a:cxn ang="0">
                <a:pos x="364404" y="270836"/>
              </a:cxn>
              <a:cxn ang="0">
                <a:pos x="462697" y="171969"/>
              </a:cxn>
              <a:cxn ang="0">
                <a:pos x="408756" y="187548"/>
              </a:cxn>
              <a:cxn ang="0">
                <a:pos x="369199" y="96471"/>
              </a:cxn>
              <a:cxn ang="0">
                <a:pos x="258918" y="67110"/>
              </a:cxn>
              <a:cxn ang="0">
                <a:pos x="143244" y="125831"/>
              </a:cxn>
              <a:cxn ang="0">
                <a:pos x="103088" y="142609"/>
              </a:cxn>
              <a:cxn ang="0">
                <a:pos x="86906" y="129426"/>
              </a:cxn>
              <a:cxn ang="0">
                <a:pos x="7192" y="192941"/>
              </a:cxn>
              <a:cxn ang="0">
                <a:pos x="14984" y="225298"/>
              </a:cxn>
              <a:cxn ang="0">
                <a:pos x="112078" y="307387"/>
              </a:cxn>
              <a:cxn ang="0">
                <a:pos x="191791" y="243873"/>
              </a:cxn>
              <a:cxn ang="0">
                <a:pos x="184000" y="212115"/>
              </a:cxn>
              <a:cxn ang="0">
                <a:pos x="181003" y="194139"/>
              </a:cxn>
              <a:cxn ang="0">
                <a:pos x="184000" y="160584"/>
              </a:cxn>
              <a:cxn ang="0">
                <a:pos x="331440" y="136617"/>
              </a:cxn>
              <a:cxn ang="0">
                <a:pos x="266111" y="318173"/>
              </a:cxn>
              <a:cxn ang="0">
                <a:pos x="426736" y="391874"/>
              </a:cxn>
              <a:cxn ang="0">
                <a:pos x="351218" y="551260"/>
              </a:cxn>
              <a:cxn ang="0">
                <a:pos x="396769" y="544070"/>
              </a:cxn>
              <a:cxn ang="0">
                <a:pos x="508847" y="366109"/>
              </a:cxn>
              <a:cxn ang="0">
                <a:pos x="249329" y="346335"/>
              </a:cxn>
              <a:cxn ang="0">
                <a:pos x="64730" y="587212"/>
              </a:cxn>
              <a:cxn ang="0">
                <a:pos x="87505" y="642937"/>
              </a:cxn>
              <a:cxn ang="0">
                <a:pos x="254723" y="496134"/>
              </a:cxn>
              <a:cxn ang="0">
                <a:pos x="307466" y="373898"/>
              </a:cxn>
              <a:cxn ang="0">
                <a:pos x="249329" y="346335"/>
              </a:cxn>
              <a:cxn ang="0">
                <a:pos x="522032" y="92276"/>
              </a:cxn>
              <a:cxn ang="0">
                <a:pos x="419544" y="39547"/>
              </a:cxn>
            </a:cxnLst>
            <a:rect l="0" t="0" r="0" b="0"/>
            <a:pathLst>
              <a:path w="1131" h="1073">
                <a:moveTo>
                  <a:pt x="1124" y="217"/>
                </a:moveTo>
                <a:cubicBezTo>
                  <a:pt x="1116" y="195"/>
                  <a:pt x="1093" y="183"/>
                  <a:pt x="1071" y="191"/>
                </a:cubicBezTo>
                <a:lnTo>
                  <a:pt x="916" y="243"/>
                </a:lnTo>
                <a:lnTo>
                  <a:pt x="821" y="233"/>
                </a:lnTo>
                <a:cubicBezTo>
                  <a:pt x="835" y="262"/>
                  <a:pt x="827" y="287"/>
                  <a:pt x="821" y="299"/>
                </a:cubicBezTo>
                <a:cubicBezTo>
                  <a:pt x="820" y="301"/>
                  <a:pt x="819" y="302"/>
                  <a:pt x="818" y="304"/>
                </a:cubicBezTo>
                <a:lnTo>
                  <a:pt x="809" y="316"/>
                </a:lnTo>
                <a:lnTo>
                  <a:pt x="916" y="327"/>
                </a:lnTo>
                <a:cubicBezTo>
                  <a:pt x="918" y="327"/>
                  <a:pt x="919" y="327"/>
                  <a:pt x="921" y="327"/>
                </a:cubicBezTo>
                <a:cubicBezTo>
                  <a:pt x="925" y="327"/>
                  <a:pt x="930" y="327"/>
                  <a:pt x="934" y="325"/>
                </a:cubicBezTo>
                <a:lnTo>
                  <a:pt x="1098" y="270"/>
                </a:lnTo>
                <a:cubicBezTo>
                  <a:pt x="1119" y="263"/>
                  <a:pt x="1131" y="239"/>
                  <a:pt x="1124" y="217"/>
                </a:cubicBezTo>
                <a:close/>
                <a:moveTo>
                  <a:pt x="275" y="301"/>
                </a:moveTo>
                <a:lnTo>
                  <a:pt x="262" y="315"/>
                </a:lnTo>
                <a:lnTo>
                  <a:pt x="199" y="262"/>
                </a:lnTo>
                <a:lnTo>
                  <a:pt x="212" y="247"/>
                </a:lnTo>
                <a:cubicBezTo>
                  <a:pt x="215" y="243"/>
                  <a:pt x="220" y="241"/>
                  <a:pt x="225" y="243"/>
                </a:cubicBezTo>
                <a:cubicBezTo>
                  <a:pt x="225" y="249"/>
                  <a:pt x="227" y="254"/>
                  <a:pt x="229" y="260"/>
                </a:cubicBezTo>
                <a:cubicBezTo>
                  <a:pt x="237" y="274"/>
                  <a:pt x="251" y="283"/>
                  <a:pt x="267" y="283"/>
                </a:cubicBezTo>
                <a:cubicBezTo>
                  <a:pt x="269" y="283"/>
                  <a:pt x="271" y="282"/>
                  <a:pt x="273" y="282"/>
                </a:cubicBezTo>
                <a:lnTo>
                  <a:pt x="274" y="283"/>
                </a:lnTo>
                <a:cubicBezTo>
                  <a:pt x="276" y="285"/>
                  <a:pt x="278" y="288"/>
                  <a:pt x="278" y="291"/>
                </a:cubicBezTo>
                <a:cubicBezTo>
                  <a:pt x="278" y="295"/>
                  <a:pt x="277" y="298"/>
                  <a:pt x="275" y="301"/>
                </a:cubicBezTo>
                <a:close/>
                <a:moveTo>
                  <a:pt x="178" y="394"/>
                </a:moveTo>
                <a:lnTo>
                  <a:pt x="135" y="358"/>
                </a:lnTo>
                <a:lnTo>
                  <a:pt x="166" y="322"/>
                </a:lnTo>
                <a:lnTo>
                  <a:pt x="208" y="358"/>
                </a:lnTo>
                <a:lnTo>
                  <a:pt x="178" y="394"/>
                </a:lnTo>
                <a:close/>
                <a:moveTo>
                  <a:pt x="816" y="577"/>
                </a:moveTo>
                <a:lnTo>
                  <a:pt x="621" y="507"/>
                </a:lnTo>
                <a:lnTo>
                  <a:pt x="613" y="504"/>
                </a:lnTo>
                <a:lnTo>
                  <a:pt x="590" y="496"/>
                </a:lnTo>
                <a:cubicBezTo>
                  <a:pt x="579" y="491"/>
                  <a:pt x="573" y="479"/>
                  <a:pt x="577" y="467"/>
                </a:cubicBezTo>
                <a:cubicBezTo>
                  <a:pt x="582" y="454"/>
                  <a:pt x="595" y="447"/>
                  <a:pt x="608" y="452"/>
                </a:cubicBezTo>
                <a:lnTo>
                  <a:pt x="649" y="466"/>
                </a:lnTo>
                <a:lnTo>
                  <a:pt x="772" y="287"/>
                </a:lnTo>
                <a:lnTo>
                  <a:pt x="746" y="275"/>
                </a:lnTo>
                <a:lnTo>
                  <a:pt x="682" y="313"/>
                </a:lnTo>
                <a:lnTo>
                  <a:pt x="693" y="193"/>
                </a:lnTo>
                <a:cubicBezTo>
                  <a:pt x="672" y="182"/>
                  <a:pt x="641" y="166"/>
                  <a:pt x="616" y="161"/>
                </a:cubicBezTo>
                <a:lnTo>
                  <a:pt x="464" y="110"/>
                </a:lnTo>
                <a:cubicBezTo>
                  <a:pt x="454" y="106"/>
                  <a:pt x="442" y="107"/>
                  <a:pt x="432" y="112"/>
                </a:cubicBezTo>
                <a:lnTo>
                  <a:pt x="248" y="203"/>
                </a:lnTo>
                <a:cubicBezTo>
                  <a:pt x="245" y="205"/>
                  <a:pt x="242" y="207"/>
                  <a:pt x="239" y="210"/>
                </a:cubicBezTo>
                <a:cubicBezTo>
                  <a:pt x="220" y="203"/>
                  <a:pt x="198" y="207"/>
                  <a:pt x="184" y="223"/>
                </a:cubicBezTo>
                <a:lnTo>
                  <a:pt x="172" y="238"/>
                </a:lnTo>
                <a:lnTo>
                  <a:pt x="154" y="224"/>
                </a:lnTo>
                <a:lnTo>
                  <a:pt x="145" y="216"/>
                </a:lnTo>
                <a:cubicBezTo>
                  <a:pt x="131" y="204"/>
                  <a:pt x="111" y="206"/>
                  <a:pt x="99" y="219"/>
                </a:cubicBezTo>
                <a:lnTo>
                  <a:pt x="12" y="322"/>
                </a:lnTo>
                <a:cubicBezTo>
                  <a:pt x="0" y="336"/>
                  <a:pt x="2" y="356"/>
                  <a:pt x="16" y="368"/>
                </a:cubicBezTo>
                <a:lnTo>
                  <a:pt x="25" y="376"/>
                </a:lnTo>
                <a:lnTo>
                  <a:pt x="178" y="506"/>
                </a:lnTo>
                <a:lnTo>
                  <a:pt x="187" y="513"/>
                </a:lnTo>
                <a:cubicBezTo>
                  <a:pt x="200" y="525"/>
                  <a:pt x="221" y="523"/>
                  <a:pt x="232" y="510"/>
                </a:cubicBezTo>
                <a:lnTo>
                  <a:pt x="320" y="407"/>
                </a:lnTo>
                <a:cubicBezTo>
                  <a:pt x="331" y="393"/>
                  <a:pt x="330" y="373"/>
                  <a:pt x="316" y="361"/>
                </a:cubicBezTo>
                <a:lnTo>
                  <a:pt x="307" y="354"/>
                </a:lnTo>
                <a:lnTo>
                  <a:pt x="290" y="339"/>
                </a:lnTo>
                <a:lnTo>
                  <a:pt x="302" y="324"/>
                </a:lnTo>
                <a:cubicBezTo>
                  <a:pt x="311" y="314"/>
                  <a:pt x="315" y="301"/>
                  <a:pt x="314" y="289"/>
                </a:cubicBezTo>
                <a:cubicBezTo>
                  <a:pt x="313" y="281"/>
                  <a:pt x="311" y="274"/>
                  <a:pt x="307" y="268"/>
                </a:cubicBezTo>
                <a:lnTo>
                  <a:pt x="454" y="195"/>
                </a:lnTo>
                <a:lnTo>
                  <a:pt x="553" y="228"/>
                </a:lnTo>
                <a:lnTo>
                  <a:pt x="454" y="473"/>
                </a:lnTo>
                <a:cubicBezTo>
                  <a:pt x="445" y="494"/>
                  <a:pt x="439" y="513"/>
                  <a:pt x="444" y="531"/>
                </a:cubicBezTo>
                <a:cubicBezTo>
                  <a:pt x="448" y="549"/>
                  <a:pt x="460" y="564"/>
                  <a:pt x="479" y="571"/>
                </a:cubicBezTo>
                <a:lnTo>
                  <a:pt x="712" y="654"/>
                </a:lnTo>
                <a:lnTo>
                  <a:pt x="574" y="845"/>
                </a:lnTo>
                <a:cubicBezTo>
                  <a:pt x="557" y="869"/>
                  <a:pt x="562" y="903"/>
                  <a:pt x="586" y="920"/>
                </a:cubicBezTo>
                <a:cubicBezTo>
                  <a:pt x="596" y="927"/>
                  <a:pt x="607" y="931"/>
                  <a:pt x="618" y="931"/>
                </a:cubicBezTo>
                <a:cubicBezTo>
                  <a:pt x="635" y="931"/>
                  <a:pt x="651" y="923"/>
                  <a:pt x="662" y="908"/>
                </a:cubicBezTo>
                <a:lnTo>
                  <a:pt x="842" y="659"/>
                </a:lnTo>
                <a:cubicBezTo>
                  <a:pt x="851" y="645"/>
                  <a:pt x="854" y="628"/>
                  <a:pt x="849" y="611"/>
                </a:cubicBezTo>
                <a:cubicBezTo>
                  <a:pt x="844" y="595"/>
                  <a:pt x="832" y="582"/>
                  <a:pt x="816" y="577"/>
                </a:cubicBezTo>
                <a:close/>
                <a:moveTo>
                  <a:pt x="416" y="578"/>
                </a:moveTo>
                <a:lnTo>
                  <a:pt x="343" y="758"/>
                </a:lnTo>
                <a:lnTo>
                  <a:pt x="108" y="980"/>
                </a:lnTo>
                <a:cubicBezTo>
                  <a:pt x="87" y="1001"/>
                  <a:pt x="86" y="1035"/>
                  <a:pt x="106" y="1056"/>
                </a:cubicBezTo>
                <a:cubicBezTo>
                  <a:pt x="117" y="1067"/>
                  <a:pt x="131" y="1073"/>
                  <a:pt x="146" y="1073"/>
                </a:cubicBezTo>
                <a:cubicBezTo>
                  <a:pt x="159" y="1073"/>
                  <a:pt x="172" y="1068"/>
                  <a:pt x="183" y="1058"/>
                </a:cubicBezTo>
                <a:lnTo>
                  <a:pt x="425" y="828"/>
                </a:lnTo>
                <a:cubicBezTo>
                  <a:pt x="431" y="823"/>
                  <a:pt x="435" y="816"/>
                  <a:pt x="438" y="809"/>
                </a:cubicBezTo>
                <a:lnTo>
                  <a:pt x="513" y="624"/>
                </a:lnTo>
                <a:cubicBezTo>
                  <a:pt x="493" y="623"/>
                  <a:pt x="476" y="620"/>
                  <a:pt x="464" y="614"/>
                </a:cubicBezTo>
                <a:cubicBezTo>
                  <a:pt x="442" y="604"/>
                  <a:pt x="426" y="591"/>
                  <a:pt x="416" y="578"/>
                </a:cubicBezTo>
                <a:close/>
                <a:moveTo>
                  <a:pt x="741" y="195"/>
                </a:moveTo>
                <a:cubicBezTo>
                  <a:pt x="789" y="220"/>
                  <a:pt x="847" y="201"/>
                  <a:pt x="871" y="154"/>
                </a:cubicBezTo>
                <a:cubicBezTo>
                  <a:pt x="895" y="107"/>
                  <a:pt x="877" y="49"/>
                  <a:pt x="830" y="24"/>
                </a:cubicBezTo>
                <a:cubicBezTo>
                  <a:pt x="782" y="0"/>
                  <a:pt x="724" y="19"/>
                  <a:pt x="700" y="66"/>
                </a:cubicBezTo>
                <a:cubicBezTo>
                  <a:pt x="676" y="113"/>
                  <a:pt x="694" y="171"/>
                  <a:pt x="741" y="19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713499" y="1727050"/>
            <a:ext cx="2302558" cy="769785"/>
            <a:chOff x="5354323" y="1991222"/>
            <a:chExt cx="2084387" cy="811929"/>
          </a:xfrm>
        </p:grpSpPr>
        <p:sp>
          <p:nvSpPr>
            <p:cNvPr id="25" name="矩形 24"/>
            <p:cNvSpPr/>
            <p:nvPr/>
          </p:nvSpPr>
          <p:spPr>
            <a:xfrm>
              <a:off x="5354324" y="2385218"/>
              <a:ext cx="1548931" cy="417933"/>
            </a:xfrm>
            <a:prstGeom prst="rect">
              <a:avLst/>
            </a:prstGeom>
          </p:spPr>
          <p:txBody>
            <a:bodyPr wrap="squar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en-US" altLang="zh-CN" sz="1100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354323" y="1991222"/>
              <a:ext cx="2084387" cy="321487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400" b="1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키워드1</a:t>
              </a:r>
              <a:endParaRPr lang="zh-CN" altLang="en-US" sz="1400" b="1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54125" y="1734420"/>
            <a:ext cx="2302558" cy="786854"/>
            <a:chOff x="5354323" y="1973219"/>
            <a:chExt cx="2084387" cy="829933"/>
          </a:xfrm>
        </p:grpSpPr>
        <p:sp>
          <p:nvSpPr>
            <p:cNvPr id="28" name="矩形 27"/>
            <p:cNvSpPr/>
            <p:nvPr/>
          </p:nvSpPr>
          <p:spPr>
            <a:xfrm>
              <a:off x="5354324" y="2385218"/>
              <a:ext cx="1548931" cy="417933"/>
            </a:xfrm>
            <a:prstGeom prst="rect">
              <a:avLst/>
            </a:prstGeom>
          </p:spPr>
          <p:txBody>
            <a:bodyPr wrap="squar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en-US" altLang="zh-CN" sz="1100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354323" y="1973219"/>
              <a:ext cx="2084387" cy="35749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400" b="1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sz="1400" b="1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667927" y="4442232"/>
            <a:ext cx="2302558" cy="786854"/>
            <a:chOff x="5354323" y="1973219"/>
            <a:chExt cx="2084387" cy="829933"/>
          </a:xfrm>
        </p:grpSpPr>
        <p:sp>
          <p:nvSpPr>
            <p:cNvPr id="31" name="矩形 30"/>
            <p:cNvSpPr/>
            <p:nvPr/>
          </p:nvSpPr>
          <p:spPr>
            <a:xfrm>
              <a:off x="5354324" y="2385219"/>
              <a:ext cx="1548931" cy="417933"/>
            </a:xfrm>
            <a:prstGeom prst="rect">
              <a:avLst/>
            </a:prstGeom>
          </p:spPr>
          <p:txBody>
            <a:bodyPr wrap="squar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en-US" altLang="zh-CN" sz="1100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354323" y="1973219"/>
              <a:ext cx="2084387" cy="35749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400" b="1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sz="1400" b="1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008552" y="4466671"/>
            <a:ext cx="2302558" cy="786854"/>
            <a:chOff x="5354323" y="1973220"/>
            <a:chExt cx="2084387" cy="829932"/>
          </a:xfrm>
        </p:grpSpPr>
        <p:sp>
          <p:nvSpPr>
            <p:cNvPr id="34" name="矩形 33"/>
            <p:cNvSpPr/>
            <p:nvPr/>
          </p:nvSpPr>
          <p:spPr>
            <a:xfrm>
              <a:off x="5354325" y="2385219"/>
              <a:ext cx="1548931" cy="417933"/>
            </a:xfrm>
            <a:prstGeom prst="rect">
              <a:avLst/>
            </a:prstGeom>
          </p:spPr>
          <p:txBody>
            <a:bodyPr wrap="squar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en-US" altLang="zh-CN" sz="1100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354323" y="1973220"/>
              <a:ext cx="2084387" cy="35749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400" b="1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키워드4</a:t>
              </a:r>
              <a:endParaRPr lang="en-US" altLang="zh-CN" sz="1400" b="1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animBg="1"/>
      <p:bldP spid="40968" grpId="0" animBg="1"/>
      <p:bldP spid="40970" grpId="0" animBg="1"/>
      <p:bldP spid="4097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12954" y="992352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095354" y="3880735"/>
            <a:ext cx="1461896" cy="1628775"/>
            <a:chOff x="7539420" y="1380419"/>
            <a:chExt cx="1461896" cy="1628775"/>
          </a:xfrm>
        </p:grpSpPr>
        <p:cxnSp>
          <p:nvCxnSpPr>
            <p:cNvPr id="89" name="直接连接符 88"/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394324" y="661281"/>
            <a:ext cx="1461896" cy="1628775"/>
            <a:chOff x="3403400" y="174498"/>
            <a:chExt cx="1461896" cy="1628775"/>
          </a:xfrm>
        </p:grpSpPr>
        <p:cxnSp>
          <p:nvCxnSpPr>
            <p:cNvPr id="99" name="直接连接符 98"/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1852800" y="3827204"/>
            <a:ext cx="544945" cy="1522170"/>
            <a:chOff x="1145309" y="2615721"/>
            <a:chExt cx="544945" cy="1522170"/>
          </a:xfrm>
        </p:grpSpPr>
        <p:cxnSp>
          <p:nvCxnSpPr>
            <p:cNvPr id="105" name="直接连接符 104"/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>
          <a:xfrm rot="16200000" flipH="1">
            <a:off x="9305641" y="349393"/>
            <a:ext cx="544945" cy="1522170"/>
            <a:chOff x="1145309" y="2615721"/>
            <a:chExt cx="544945" cy="1522170"/>
          </a:xfrm>
        </p:grpSpPr>
        <p:cxnSp>
          <p:nvCxnSpPr>
            <p:cNvPr id="110" name="直接连接符 109"/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56680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42" name="文本框 41"/>
          <p:cNvSpPr txBox="1"/>
          <p:nvPr/>
        </p:nvSpPr>
        <p:spPr>
          <a:xfrm>
            <a:off x="-1" y="1833083"/>
            <a:ext cx="12192000" cy="13106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8000" b="0" i="0" u="none" strike="noStrike" kern="1200" cap="none" spc="40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3000"/>
                    </a:srgbClr>
                  </a:outerShdw>
                </a:effectLst>
                <a:uLnTx/>
                <a:uFillTx/>
                <a:latin typeface="NanumGothic"/>
                <a:ea typeface="NanumGothic"/>
                <a:sym typeface="Source Han Sans SC"/>
              </a:rPr>
              <a:t>감사합니다</a:t>
            </a:r>
            <a:endParaRPr kumimoji="0" lang="en-US" altLang="zh-CN" sz="8000" b="0" i="0" u="none" strike="noStrike" kern="1200" cap="none" spc="40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3000"/>
                  </a:srgbClr>
                </a:outerShdw>
              </a:effectLst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76991" y="1463277"/>
            <a:ext cx="5061943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2000" b="0" i="0" u="none" strike="noStrike" kern="1200" cap="none" spc="2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Gothic"/>
                <a:ea typeface="NanumGothic"/>
                <a:cs typeface="Segoe UI Light" panose="020B0502040204020203" pitchFamily="34" charset="0"/>
                <a:sym typeface="Source Han Sans SC"/>
              </a:rPr>
              <a:t>20XX를 위한 연간 작업 보고서</a:t>
            </a:r>
            <a:endParaRPr kumimoji="0" lang="zh-CN" altLang="en-US" sz="2000" b="0" i="0" u="none" strike="noStrike" kern="1200" cap="none" spc="2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cs typeface="Segoe UI Light" panose="020B0502040204020203" pitchFamily="34" charset="0"/>
              <a:sym typeface="Source Han Sans SC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8341553" y="1658734"/>
            <a:ext cx="9230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927350" y="1673022"/>
            <a:ext cx="1035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6"/>
          <p:cNvSpPr txBox="1"/>
          <p:nvPr/>
        </p:nvSpPr>
        <p:spPr>
          <a:xfrm>
            <a:off x="2369336" y="5647588"/>
            <a:ext cx="7107741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ko-KO" altLang="ko-KO" sz="7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디자이너는 기본 텍스트를 사용하여 텍스트 모양을 시뮬레이션할 수 있습니다. 이 텍스트를 사용하면 더욱 보기 좋습니다. 당신의 텍스트를 평가하는 사람은 당신이 쓰는 방식을</a:t>
            </a:r>
            <a:endParaRPr lang="zh-CN" altLang="en-US" sz="7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0005" y="5982944"/>
            <a:ext cx="3030699" cy="36941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b="1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발표자 : XXX 시간 : XXX.XX</a:t>
            </a:r>
            <a:endParaRPr lang="zh-CN" altLang="en-US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444" y="5661751"/>
            <a:ext cx="1863712" cy="92354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54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.........</a:t>
            </a:r>
            <a:endParaRPr lang="zh-CN" altLang="en-US" sz="5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6810" y="4831729"/>
            <a:ext cx="3623616" cy="303581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2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필요한 경우 여기에 자막을 입력하세요.</a:t>
            </a:r>
            <a:endParaRPr lang="zh-CN" altLang="en-US" sz="1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06366" y="664555"/>
            <a:ext cx="1920972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72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하나</a:t>
            </a:r>
            <a:endParaRPr lang="zh-CN" altLang="en-US" sz="72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548537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917138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377482" y="3806410"/>
            <a:ext cx="3293973" cy="101589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60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작업 요약</a:t>
            </a:r>
            <a:endParaRPr lang="zh-CN" altLang="en-US" sz="6000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31704" y="1281542"/>
            <a:ext cx="2592288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4050481" y="1368612"/>
            <a:ext cx="1800200" cy="3429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rmAutofit/>
          </a:bodyPr>
          <a:lstStyle/>
          <a:p>
            <a:pPr marL="0" lvl="1"/>
            <a:r>
              <a:rPr lang="ko-KO" altLang="ko-KO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1127448" y="1907013"/>
            <a:ext cx="4248472" cy="2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rmAutofit lnSpcReduction="10000"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10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31704" y="2937726"/>
            <a:ext cx="2592288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4050481" y="3024796"/>
            <a:ext cx="1800200" cy="3429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rmAutofit/>
          </a:bodyPr>
          <a:lstStyle/>
          <a:p>
            <a:pPr marL="0" lvl="1"/>
            <a:r>
              <a:rPr lang="ko-KO" altLang="ko-KO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1127448" y="3563197"/>
            <a:ext cx="4248472" cy="2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rmAutofit lnSpcReduction="10000"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10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gray">
          <a:xfrm>
            <a:off x="1197956" y="4758353"/>
            <a:ext cx="2233747" cy="39624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ko-KO" altLang="ko-KO" sz="20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1" name="Rectangle 5"/>
          <p:cNvSpPr/>
          <p:nvPr/>
        </p:nvSpPr>
        <p:spPr bwMode="auto">
          <a:xfrm>
            <a:off x="1271465" y="5213938"/>
            <a:ext cx="10082619" cy="114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12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5"/>
          <a:stretch>
            <a:fillRect/>
          </a:stretch>
        </p:blipFill>
        <p:spPr>
          <a:xfrm>
            <a:off x="6786789" y="2524547"/>
            <a:ext cx="2967130" cy="24636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5"/>
          <a:stretch>
            <a:fillRect/>
          </a:stretch>
        </p:blipFill>
        <p:spPr>
          <a:xfrm>
            <a:off x="6642770" y="996535"/>
            <a:ext cx="2074118" cy="1722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242815" y="1771748"/>
            <a:ext cx="1728787" cy="1728693"/>
            <a:chOff x="1011953" y="1914525"/>
            <a:chExt cx="1728787" cy="1728787"/>
          </a:xfrm>
        </p:grpSpPr>
        <p:sp>
          <p:nvSpPr>
            <p:cNvPr id="44" name="椭圆 43"/>
            <p:cNvSpPr/>
            <p:nvPr/>
          </p:nvSpPr>
          <p:spPr>
            <a:xfrm>
              <a:off x="10119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45" name="Freeform 101"/>
            <p:cNvSpPr>
              <a:spLocks noEditPoints="1"/>
            </p:cNvSpPr>
            <p:nvPr/>
          </p:nvSpPr>
          <p:spPr bwMode="auto">
            <a:xfrm>
              <a:off x="1580991" y="2424188"/>
              <a:ext cx="590710" cy="709460"/>
            </a:xfrm>
            <a:custGeom>
              <a:avLst/>
              <a:gdLst>
                <a:gd name="T0" fmla="*/ 1491964171 w 164"/>
                <a:gd name="T1" fmla="*/ 1491493797 h 197"/>
                <a:gd name="T2" fmla="*/ 1401149712 w 164"/>
                <a:gd name="T3" fmla="*/ 1452585137 h 197"/>
                <a:gd name="T4" fmla="*/ 1284387236 w 164"/>
                <a:gd name="T5" fmla="*/ 1426644831 h 197"/>
                <a:gd name="T6" fmla="*/ 1258439219 w 164"/>
                <a:gd name="T7" fmla="*/ 1426644831 h 197"/>
                <a:gd name="T8" fmla="*/ 1206546786 w 164"/>
                <a:gd name="T9" fmla="*/ 1413676478 h 197"/>
                <a:gd name="T10" fmla="*/ 1206546786 w 164"/>
                <a:gd name="T11" fmla="*/ 1413676478 h 197"/>
                <a:gd name="T12" fmla="*/ 1128702734 w 164"/>
                <a:gd name="T13" fmla="*/ 1400708126 h 197"/>
                <a:gd name="T14" fmla="*/ 973021834 w 164"/>
                <a:gd name="T15" fmla="*/ 1400708126 h 197"/>
                <a:gd name="T16" fmla="*/ 947073817 w 164"/>
                <a:gd name="T17" fmla="*/ 1413676478 h 197"/>
                <a:gd name="T18" fmla="*/ 895177782 w 164"/>
                <a:gd name="T19" fmla="*/ 1413676478 h 197"/>
                <a:gd name="T20" fmla="*/ 830311341 w 164"/>
                <a:gd name="T21" fmla="*/ 1426644831 h 197"/>
                <a:gd name="T22" fmla="*/ 713548865 w 164"/>
                <a:gd name="T23" fmla="*/ 1452585137 h 197"/>
                <a:gd name="T24" fmla="*/ 609760398 w 164"/>
                <a:gd name="T25" fmla="*/ 1504462149 h 197"/>
                <a:gd name="T26" fmla="*/ 596786389 w 164"/>
                <a:gd name="T27" fmla="*/ 1504462149 h 197"/>
                <a:gd name="T28" fmla="*/ 0 w 164"/>
                <a:gd name="T29" fmla="*/ 2147483646 h 197"/>
                <a:gd name="T30" fmla="*/ 2114698577 w 164"/>
                <a:gd name="T31" fmla="*/ 2147483646 h 197"/>
                <a:gd name="T32" fmla="*/ 2127672586 w 164"/>
                <a:gd name="T33" fmla="*/ 2147483646 h 197"/>
                <a:gd name="T34" fmla="*/ 103788467 w 164"/>
                <a:gd name="T35" fmla="*/ 2147483646 h 197"/>
                <a:gd name="T36" fmla="*/ 661652830 w 164"/>
                <a:gd name="T37" fmla="*/ 1595247820 h 197"/>
                <a:gd name="T38" fmla="*/ 739496882 w 164"/>
                <a:gd name="T39" fmla="*/ 1556339161 h 197"/>
                <a:gd name="T40" fmla="*/ 791389315 w 164"/>
                <a:gd name="T41" fmla="*/ 1543370808 h 197"/>
                <a:gd name="T42" fmla="*/ 882207376 w 164"/>
                <a:gd name="T43" fmla="*/ 1517430502 h 197"/>
                <a:gd name="T44" fmla="*/ 908151791 w 164"/>
                <a:gd name="T45" fmla="*/ 1517430502 h 197"/>
                <a:gd name="T46" fmla="*/ 985995843 w 164"/>
                <a:gd name="T47" fmla="*/ 1504462149 h 197"/>
                <a:gd name="T48" fmla="*/ 1154650752 w 164"/>
                <a:gd name="T49" fmla="*/ 1504462149 h 197"/>
                <a:gd name="T50" fmla="*/ 1193572778 w 164"/>
                <a:gd name="T51" fmla="*/ 1517430502 h 197"/>
                <a:gd name="T52" fmla="*/ 1245465210 w 164"/>
                <a:gd name="T53" fmla="*/ 1517430502 h 197"/>
                <a:gd name="T54" fmla="*/ 1323309262 w 164"/>
                <a:gd name="T55" fmla="*/ 1543370808 h 197"/>
                <a:gd name="T56" fmla="*/ 1414123721 w 164"/>
                <a:gd name="T57" fmla="*/ 1569311115 h 197"/>
                <a:gd name="T58" fmla="*/ 1453045747 w 164"/>
                <a:gd name="T59" fmla="*/ 1595247820 h 197"/>
                <a:gd name="T60" fmla="*/ 103788467 w 164"/>
                <a:gd name="T61" fmla="*/ 2147483646 h 197"/>
                <a:gd name="T62" fmla="*/ 830311341 w 164"/>
                <a:gd name="T63" fmla="*/ 1283982149 h 197"/>
                <a:gd name="T64" fmla="*/ 856259358 w 164"/>
                <a:gd name="T65" fmla="*/ 1296950501 h 197"/>
                <a:gd name="T66" fmla="*/ 1063836293 w 164"/>
                <a:gd name="T67" fmla="*/ 1322890808 h 197"/>
                <a:gd name="T68" fmla="*/ 1154650752 w 164"/>
                <a:gd name="T69" fmla="*/ 1309918854 h 197"/>
                <a:gd name="T70" fmla="*/ 1193572778 w 164"/>
                <a:gd name="T71" fmla="*/ 1309918854 h 197"/>
                <a:gd name="T72" fmla="*/ 1232494804 w 164"/>
                <a:gd name="T73" fmla="*/ 1296950501 h 197"/>
                <a:gd name="T74" fmla="*/ 1271413228 w 164"/>
                <a:gd name="T75" fmla="*/ 1283982149 h 197"/>
                <a:gd name="T76" fmla="*/ 1323309262 w 164"/>
                <a:gd name="T77" fmla="*/ 1271010195 h 197"/>
                <a:gd name="T78" fmla="*/ 1336283271 w 164"/>
                <a:gd name="T79" fmla="*/ 1258041842 h 197"/>
                <a:gd name="T80" fmla="*/ 1388175704 w 164"/>
                <a:gd name="T81" fmla="*/ 1232101536 h 197"/>
                <a:gd name="T82" fmla="*/ 1453045747 w 164"/>
                <a:gd name="T83" fmla="*/ 1193192876 h 197"/>
                <a:gd name="T84" fmla="*/ 1725489123 w 164"/>
                <a:gd name="T85" fmla="*/ 661443603 h 197"/>
                <a:gd name="T86" fmla="*/ 1063836293 w 164"/>
                <a:gd name="T87" fmla="*/ 0 h 197"/>
                <a:gd name="T88" fmla="*/ 402183463 w 164"/>
                <a:gd name="T89" fmla="*/ 622534944 h 197"/>
                <a:gd name="T90" fmla="*/ 804363324 w 164"/>
                <a:gd name="T91" fmla="*/ 1271010195 h 197"/>
                <a:gd name="T92" fmla="*/ 505971930 w 164"/>
                <a:gd name="T93" fmla="*/ 622534944 h 197"/>
                <a:gd name="T94" fmla="*/ 1621700656 w 164"/>
                <a:gd name="T95" fmla="*/ 661443603 h 197"/>
                <a:gd name="T96" fmla="*/ 1414123721 w 164"/>
                <a:gd name="T97" fmla="*/ 1089438853 h 197"/>
                <a:gd name="T98" fmla="*/ 1375201695 w 164"/>
                <a:gd name="T99" fmla="*/ 1128347512 h 197"/>
                <a:gd name="T100" fmla="*/ 1323309262 w 164"/>
                <a:gd name="T101" fmla="*/ 1154284217 h 197"/>
                <a:gd name="T102" fmla="*/ 1271413228 w 164"/>
                <a:gd name="T103" fmla="*/ 1180224524 h 197"/>
                <a:gd name="T104" fmla="*/ 1232494804 w 164"/>
                <a:gd name="T105" fmla="*/ 1193192876 h 197"/>
                <a:gd name="T106" fmla="*/ 1206546786 w 164"/>
                <a:gd name="T107" fmla="*/ 1193192876 h 197"/>
                <a:gd name="T108" fmla="*/ 1167624760 w 164"/>
                <a:gd name="T109" fmla="*/ 1206164830 h 197"/>
                <a:gd name="T110" fmla="*/ 1128702734 w 164"/>
                <a:gd name="T111" fmla="*/ 1219133183 h 197"/>
                <a:gd name="T112" fmla="*/ 1063836293 w 164"/>
                <a:gd name="T113" fmla="*/ 1219133183 h 197"/>
                <a:gd name="T114" fmla="*/ 1063836293 w 164"/>
                <a:gd name="T115" fmla="*/ 1219133183 h 197"/>
                <a:gd name="T116" fmla="*/ 882207376 w 164"/>
                <a:gd name="T117" fmla="*/ 1193192876 h 197"/>
                <a:gd name="T118" fmla="*/ 843285350 w 164"/>
                <a:gd name="T119" fmla="*/ 1180224524 h 197"/>
                <a:gd name="T120" fmla="*/ 505971930 w 164"/>
                <a:gd name="T121" fmla="*/ 63550689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" h="197">
                  <a:moveTo>
                    <a:pt x="116" y="116"/>
                  </a:moveTo>
                  <a:cubicBezTo>
                    <a:pt x="115" y="115"/>
                    <a:pt x="115" y="115"/>
                    <a:pt x="115" y="115"/>
                  </a:cubicBezTo>
                  <a:cubicBezTo>
                    <a:pt x="114" y="115"/>
                    <a:pt x="113" y="114"/>
                    <a:pt x="112" y="114"/>
                  </a:cubicBezTo>
                  <a:cubicBezTo>
                    <a:pt x="110" y="113"/>
                    <a:pt x="109" y="113"/>
                    <a:pt x="108" y="112"/>
                  </a:cubicBezTo>
                  <a:cubicBezTo>
                    <a:pt x="106" y="112"/>
                    <a:pt x="105" y="112"/>
                    <a:pt x="104" y="111"/>
                  </a:cubicBezTo>
                  <a:cubicBezTo>
                    <a:pt x="103" y="111"/>
                    <a:pt x="101" y="110"/>
                    <a:pt x="99" y="110"/>
                  </a:cubicBezTo>
                  <a:cubicBezTo>
                    <a:pt x="98" y="110"/>
                    <a:pt x="98" y="110"/>
                    <a:pt x="97" y="110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6" y="109"/>
                    <a:pt x="95" y="109"/>
                    <a:pt x="94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2" y="109"/>
                    <a:pt x="91" y="109"/>
                    <a:pt x="90" y="109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3" y="108"/>
                    <a:pt x="79" y="108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2" y="109"/>
                    <a:pt x="70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9"/>
                    <a:pt x="67" y="109"/>
                    <a:pt x="67" y="109"/>
                  </a:cubicBezTo>
                  <a:cubicBezTo>
                    <a:pt x="66" y="110"/>
                    <a:pt x="65" y="110"/>
                    <a:pt x="64" y="110"/>
                  </a:cubicBezTo>
                  <a:cubicBezTo>
                    <a:pt x="62" y="110"/>
                    <a:pt x="61" y="111"/>
                    <a:pt x="59" y="111"/>
                  </a:cubicBezTo>
                  <a:cubicBezTo>
                    <a:pt x="58" y="112"/>
                    <a:pt x="56" y="112"/>
                    <a:pt x="55" y="112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2" y="114"/>
                    <a:pt x="49" y="115"/>
                    <a:pt x="47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18" y="130"/>
                    <a:pt x="0" y="159"/>
                    <a:pt x="0" y="190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2"/>
                    <a:pt x="163" y="192"/>
                    <a:pt x="163" y="192"/>
                  </a:cubicBezTo>
                  <a:cubicBezTo>
                    <a:pt x="163" y="191"/>
                    <a:pt x="164" y="191"/>
                    <a:pt x="164" y="190"/>
                  </a:cubicBezTo>
                  <a:cubicBezTo>
                    <a:pt x="164" y="158"/>
                    <a:pt x="145" y="129"/>
                    <a:pt x="116" y="116"/>
                  </a:cubicBezTo>
                  <a:close/>
                  <a:moveTo>
                    <a:pt x="8" y="189"/>
                  </a:moveTo>
                  <a:cubicBezTo>
                    <a:pt x="8" y="161"/>
                    <a:pt x="25" y="135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3" y="122"/>
                    <a:pt x="55" y="121"/>
                    <a:pt x="57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9" y="120"/>
                    <a:pt x="60" y="119"/>
                    <a:pt x="61" y="119"/>
                  </a:cubicBezTo>
                  <a:cubicBezTo>
                    <a:pt x="63" y="119"/>
                    <a:pt x="64" y="118"/>
                    <a:pt x="66" y="118"/>
                  </a:cubicBezTo>
                  <a:cubicBezTo>
                    <a:pt x="66" y="118"/>
                    <a:pt x="67" y="117"/>
                    <a:pt x="68" y="117"/>
                  </a:cubicBezTo>
                  <a:cubicBezTo>
                    <a:pt x="69" y="117"/>
                    <a:pt x="69" y="117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7"/>
                    <a:pt x="73" y="117"/>
                    <a:pt x="74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0" y="116"/>
                    <a:pt x="83" y="116"/>
                    <a:pt x="87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0" y="117"/>
                    <a:pt x="91" y="117"/>
                    <a:pt x="91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3" y="117"/>
                    <a:pt x="94" y="117"/>
                    <a:pt x="95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7" y="118"/>
                    <a:pt x="97" y="118"/>
                  </a:cubicBezTo>
                  <a:cubicBezTo>
                    <a:pt x="99" y="118"/>
                    <a:pt x="100" y="119"/>
                    <a:pt x="102" y="119"/>
                  </a:cubicBezTo>
                  <a:cubicBezTo>
                    <a:pt x="103" y="119"/>
                    <a:pt x="104" y="120"/>
                    <a:pt x="105" y="120"/>
                  </a:cubicBezTo>
                  <a:cubicBezTo>
                    <a:pt x="106" y="120"/>
                    <a:pt x="107" y="121"/>
                    <a:pt x="109" y="121"/>
                  </a:cubicBezTo>
                  <a:cubicBezTo>
                    <a:pt x="110" y="122"/>
                    <a:pt x="111" y="122"/>
                    <a:pt x="112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38" y="135"/>
                    <a:pt x="155" y="161"/>
                    <a:pt x="156" y="189"/>
                  </a:cubicBezTo>
                  <a:lnTo>
                    <a:pt x="8" y="189"/>
                  </a:lnTo>
                  <a:close/>
                  <a:moveTo>
                    <a:pt x="62" y="98"/>
                  </a:moveTo>
                  <a:cubicBezTo>
                    <a:pt x="62" y="98"/>
                    <a:pt x="63" y="98"/>
                    <a:pt x="64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6" y="100"/>
                    <a:pt x="66" y="100"/>
                  </a:cubicBezTo>
                  <a:cubicBezTo>
                    <a:pt x="71" y="101"/>
                    <a:pt x="76" y="102"/>
                    <a:pt x="81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5" y="102"/>
                    <a:pt x="87" y="102"/>
                  </a:cubicBezTo>
                  <a:cubicBezTo>
                    <a:pt x="87" y="102"/>
                    <a:pt x="88" y="102"/>
                    <a:pt x="89" y="101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1"/>
                    <a:pt x="91" y="101"/>
                    <a:pt x="92" y="101"/>
                  </a:cubicBezTo>
                  <a:cubicBezTo>
                    <a:pt x="92" y="101"/>
                    <a:pt x="93" y="101"/>
                    <a:pt x="93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8" y="99"/>
                    <a:pt x="98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99"/>
                    <a:pt x="101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5" y="96"/>
                    <a:pt x="106" y="96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8" y="95"/>
                    <a:pt x="109" y="94"/>
                    <a:pt x="110" y="93"/>
                  </a:cubicBezTo>
                  <a:cubicBezTo>
                    <a:pt x="111" y="93"/>
                    <a:pt x="112" y="92"/>
                    <a:pt x="112" y="92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6" y="80"/>
                    <a:pt x="133" y="66"/>
                    <a:pt x="133" y="5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133" y="23"/>
                    <a:pt x="110" y="0"/>
                    <a:pt x="82" y="0"/>
                  </a:cubicBezTo>
                  <a:cubicBezTo>
                    <a:pt x="55" y="0"/>
                    <a:pt x="32" y="21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50"/>
                    <a:pt x="31" y="51"/>
                  </a:cubicBezTo>
                  <a:cubicBezTo>
                    <a:pt x="31" y="71"/>
                    <a:pt x="43" y="90"/>
                    <a:pt x="62" y="98"/>
                  </a:cubicBezTo>
                  <a:close/>
                  <a:moveTo>
                    <a:pt x="39" y="49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40" y="26"/>
                    <a:pt x="59" y="8"/>
                    <a:pt x="82" y="8"/>
                  </a:cubicBezTo>
                  <a:cubicBezTo>
                    <a:pt x="105" y="8"/>
                    <a:pt x="125" y="27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5" y="64"/>
                    <a:pt x="119" y="76"/>
                    <a:pt x="109" y="84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86"/>
                    <a:pt x="106" y="86"/>
                    <a:pt x="106" y="87"/>
                  </a:cubicBezTo>
                  <a:cubicBezTo>
                    <a:pt x="105" y="87"/>
                    <a:pt x="104" y="88"/>
                    <a:pt x="103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89"/>
                    <a:pt x="100" y="90"/>
                    <a:pt x="99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1"/>
                    <a:pt x="97" y="91"/>
                    <a:pt x="97" y="91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92"/>
                    <a:pt x="95" y="92"/>
                    <a:pt x="94" y="92"/>
                  </a:cubicBezTo>
                  <a:cubicBezTo>
                    <a:pt x="94" y="92"/>
                    <a:pt x="93" y="92"/>
                    <a:pt x="93" y="92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0" y="93"/>
                  </a:cubicBezTo>
                  <a:cubicBezTo>
                    <a:pt x="90" y="93"/>
                    <a:pt x="89" y="93"/>
                    <a:pt x="89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6" y="94"/>
                  </a:cubicBezTo>
                  <a:cubicBezTo>
                    <a:pt x="85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77" y="94"/>
                    <a:pt x="73" y="93"/>
                    <a:pt x="69" y="92"/>
                  </a:cubicBezTo>
                  <a:cubicBezTo>
                    <a:pt x="69" y="92"/>
                    <a:pt x="68" y="92"/>
                    <a:pt x="68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5" y="91"/>
                    <a:pt x="65" y="91"/>
                  </a:cubicBezTo>
                  <a:cubicBezTo>
                    <a:pt x="49" y="84"/>
                    <a:pt x="39" y="68"/>
                    <a:pt x="39" y="51"/>
                  </a:cubicBezTo>
                  <a:cubicBezTo>
                    <a:pt x="39" y="50"/>
                    <a:pt x="39" y="50"/>
                    <a:pt x="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00616" y="1771748"/>
            <a:ext cx="1728787" cy="1728693"/>
            <a:chOff x="6269753" y="1914525"/>
            <a:chExt cx="1728787" cy="1728787"/>
          </a:xfrm>
        </p:grpSpPr>
        <p:sp>
          <p:nvSpPr>
            <p:cNvPr id="47" name="椭圆 46"/>
            <p:cNvSpPr/>
            <p:nvPr/>
          </p:nvSpPr>
          <p:spPr>
            <a:xfrm>
              <a:off x="62697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48" name="Freeform 139"/>
            <p:cNvSpPr>
              <a:spLocks noEditPoints="1"/>
            </p:cNvSpPr>
            <p:nvPr/>
          </p:nvSpPr>
          <p:spPr bwMode="auto">
            <a:xfrm>
              <a:off x="6734050" y="2493018"/>
              <a:ext cx="800192" cy="571800"/>
            </a:xfrm>
            <a:custGeom>
              <a:avLst/>
              <a:gdLst>
                <a:gd name="T0" fmla="*/ 2147483646 w 206"/>
                <a:gd name="T1" fmla="*/ 1724879433 h 147"/>
                <a:gd name="T2" fmla="*/ 2147483646 w 206"/>
                <a:gd name="T3" fmla="*/ 242089229 h 147"/>
                <a:gd name="T4" fmla="*/ 2147483646 w 206"/>
                <a:gd name="T5" fmla="*/ 0 h 147"/>
                <a:gd name="T6" fmla="*/ 482842068 w 206"/>
                <a:gd name="T7" fmla="*/ 0 h 147"/>
                <a:gd name="T8" fmla="*/ 241421034 w 206"/>
                <a:gd name="T9" fmla="*/ 242089229 h 147"/>
                <a:gd name="T10" fmla="*/ 241421034 w 206"/>
                <a:gd name="T11" fmla="*/ 1724879433 h 147"/>
                <a:gd name="T12" fmla="*/ 0 w 206"/>
                <a:gd name="T13" fmla="*/ 1724879433 h 147"/>
                <a:gd name="T14" fmla="*/ 0 w 206"/>
                <a:gd name="T15" fmla="*/ 1997227384 h 147"/>
                <a:gd name="T16" fmla="*/ 241421034 w 206"/>
                <a:gd name="T17" fmla="*/ 2147483646 h 147"/>
                <a:gd name="T18" fmla="*/ 2147483646 w 206"/>
                <a:gd name="T19" fmla="*/ 2147483646 h 147"/>
                <a:gd name="T20" fmla="*/ 2147483646 w 206"/>
                <a:gd name="T21" fmla="*/ 1997227384 h 147"/>
                <a:gd name="T22" fmla="*/ 2147483646 w 206"/>
                <a:gd name="T23" fmla="*/ 1724879433 h 147"/>
                <a:gd name="T24" fmla="*/ 2147483646 w 206"/>
                <a:gd name="T25" fmla="*/ 1724879433 h 147"/>
                <a:gd name="T26" fmla="*/ 362129609 w 206"/>
                <a:gd name="T27" fmla="*/ 242089229 h 147"/>
                <a:gd name="T28" fmla="*/ 482842068 w 206"/>
                <a:gd name="T29" fmla="*/ 121042669 h 147"/>
                <a:gd name="T30" fmla="*/ 2147483646 w 206"/>
                <a:gd name="T31" fmla="*/ 121042669 h 147"/>
                <a:gd name="T32" fmla="*/ 2147483646 w 206"/>
                <a:gd name="T33" fmla="*/ 242089229 h 147"/>
                <a:gd name="T34" fmla="*/ 2147483646 w 206"/>
                <a:gd name="T35" fmla="*/ 1724879433 h 147"/>
                <a:gd name="T36" fmla="*/ 362129609 w 206"/>
                <a:gd name="T37" fmla="*/ 1724879433 h 147"/>
                <a:gd name="T38" fmla="*/ 362129609 w 206"/>
                <a:gd name="T39" fmla="*/ 242089229 h 147"/>
                <a:gd name="T40" fmla="*/ 2147483646 w 206"/>
                <a:gd name="T41" fmla="*/ 1997227384 h 147"/>
                <a:gd name="T42" fmla="*/ 2147483646 w 206"/>
                <a:gd name="T43" fmla="*/ 2103142637 h 147"/>
                <a:gd name="T44" fmla="*/ 241421034 w 206"/>
                <a:gd name="T45" fmla="*/ 2103142637 h 147"/>
                <a:gd name="T46" fmla="*/ 120708575 w 206"/>
                <a:gd name="T47" fmla="*/ 1997227384 h 147"/>
                <a:gd name="T48" fmla="*/ 120708575 w 206"/>
                <a:gd name="T49" fmla="*/ 1845922102 h 147"/>
                <a:gd name="T50" fmla="*/ 241421034 w 206"/>
                <a:gd name="T51" fmla="*/ 1845922102 h 147"/>
                <a:gd name="T52" fmla="*/ 995858366 w 206"/>
                <a:gd name="T53" fmla="*/ 1845922102 h 147"/>
                <a:gd name="T54" fmla="*/ 1131657941 w 206"/>
                <a:gd name="T55" fmla="*/ 1936706049 h 147"/>
                <a:gd name="T56" fmla="*/ 1991716732 w 206"/>
                <a:gd name="T57" fmla="*/ 1936706049 h 147"/>
                <a:gd name="T58" fmla="*/ 2127516307 w 206"/>
                <a:gd name="T59" fmla="*/ 1845922102 h 147"/>
                <a:gd name="T60" fmla="*/ 2147483646 w 206"/>
                <a:gd name="T61" fmla="*/ 1845922102 h 147"/>
                <a:gd name="T62" fmla="*/ 2147483646 w 206"/>
                <a:gd name="T63" fmla="*/ 1845922102 h 147"/>
                <a:gd name="T64" fmla="*/ 2147483646 w 206"/>
                <a:gd name="T65" fmla="*/ 1997227384 h 1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6" h="147">
                  <a:moveTo>
                    <a:pt x="191" y="114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8"/>
                    <a:pt x="184" y="0"/>
                    <a:pt x="1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8"/>
                    <a:pt x="16" y="16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0"/>
                    <a:pt x="7" y="147"/>
                    <a:pt x="16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9" y="147"/>
                    <a:pt x="206" y="140"/>
                    <a:pt x="206" y="132"/>
                  </a:cubicBezTo>
                  <a:cubicBezTo>
                    <a:pt x="206" y="114"/>
                    <a:pt x="206" y="114"/>
                    <a:pt x="206" y="114"/>
                  </a:cubicBezTo>
                  <a:lnTo>
                    <a:pt x="191" y="114"/>
                  </a:lnTo>
                  <a:close/>
                  <a:moveTo>
                    <a:pt x="24" y="16"/>
                  </a:moveTo>
                  <a:cubicBezTo>
                    <a:pt x="24" y="12"/>
                    <a:pt x="27" y="8"/>
                    <a:pt x="32" y="8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9" y="8"/>
                    <a:pt x="183" y="12"/>
                    <a:pt x="183" y="16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24" y="114"/>
                    <a:pt x="24" y="114"/>
                    <a:pt x="24" y="114"/>
                  </a:cubicBezTo>
                  <a:lnTo>
                    <a:pt x="24" y="16"/>
                  </a:lnTo>
                  <a:close/>
                  <a:moveTo>
                    <a:pt x="198" y="132"/>
                  </a:moveTo>
                  <a:cubicBezTo>
                    <a:pt x="198" y="136"/>
                    <a:pt x="195" y="139"/>
                    <a:pt x="191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1" y="139"/>
                    <a:pt x="8" y="136"/>
                    <a:pt x="8" y="13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6"/>
                    <a:pt x="71" y="128"/>
                    <a:pt x="7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40" y="126"/>
                    <a:pt x="14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98" y="122"/>
                    <a:pt x="198" y="122"/>
                    <a:pt x="198" y="122"/>
                  </a:cubicBezTo>
                  <a:lnTo>
                    <a:pt x="198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129516" y="1771748"/>
            <a:ext cx="1728787" cy="1728693"/>
            <a:chOff x="8898653" y="1914525"/>
            <a:chExt cx="1728787" cy="1728787"/>
          </a:xfrm>
        </p:grpSpPr>
        <p:sp>
          <p:nvSpPr>
            <p:cNvPr id="50" name="椭圆 49"/>
            <p:cNvSpPr/>
            <p:nvPr/>
          </p:nvSpPr>
          <p:spPr>
            <a:xfrm>
              <a:off x="8898653" y="1914525"/>
              <a:ext cx="1728787" cy="17287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51" name="Freeform 21"/>
            <p:cNvSpPr>
              <a:spLocks noEditPoints="1"/>
            </p:cNvSpPr>
            <p:nvPr/>
          </p:nvSpPr>
          <p:spPr bwMode="auto">
            <a:xfrm>
              <a:off x="9393974" y="2418097"/>
              <a:ext cx="738144" cy="721642"/>
            </a:xfrm>
            <a:custGeom>
              <a:avLst/>
              <a:gdLst>
                <a:gd name="T0" fmla="*/ 2147483646 w 208"/>
                <a:gd name="T1" fmla="*/ 1251085496 h 203"/>
                <a:gd name="T2" fmla="*/ 1612000033 w 208"/>
                <a:gd name="T3" fmla="*/ 568675225 h 203"/>
                <a:gd name="T4" fmla="*/ 843783762 w 208"/>
                <a:gd name="T5" fmla="*/ 404389691 h 203"/>
                <a:gd name="T6" fmla="*/ 264468478 w 208"/>
                <a:gd name="T7" fmla="*/ 745594827 h 203"/>
                <a:gd name="T8" fmla="*/ 214093699 w 208"/>
                <a:gd name="T9" fmla="*/ 1251085496 h 203"/>
                <a:gd name="T10" fmla="*/ 0 w 208"/>
                <a:gd name="T11" fmla="*/ 1857670033 h 203"/>
                <a:gd name="T12" fmla="*/ 617095482 w 208"/>
                <a:gd name="T13" fmla="*/ 2147483646 h 203"/>
                <a:gd name="T14" fmla="*/ 906749575 w 208"/>
                <a:gd name="T15" fmla="*/ 2147483646 h 203"/>
                <a:gd name="T16" fmla="*/ 1460875695 w 208"/>
                <a:gd name="T17" fmla="*/ 2147483646 h 203"/>
                <a:gd name="T18" fmla="*/ 1763127919 w 208"/>
                <a:gd name="T19" fmla="*/ 2147483646 h 203"/>
                <a:gd name="T20" fmla="*/ 2147483646 w 208"/>
                <a:gd name="T21" fmla="*/ 1465917964 h 203"/>
                <a:gd name="T22" fmla="*/ 2147483646 w 208"/>
                <a:gd name="T23" fmla="*/ 1263723118 h 203"/>
                <a:gd name="T24" fmla="*/ 2147483646 w 208"/>
                <a:gd name="T25" fmla="*/ 1402729853 h 203"/>
                <a:gd name="T26" fmla="*/ 2147483646 w 208"/>
                <a:gd name="T27" fmla="*/ 1326907674 h 203"/>
                <a:gd name="T28" fmla="*/ 2147483646 w 208"/>
                <a:gd name="T29" fmla="*/ 1314270052 h 203"/>
                <a:gd name="T30" fmla="*/ 1498659441 w 208"/>
                <a:gd name="T31" fmla="*/ 568675225 h 203"/>
                <a:gd name="T32" fmla="*/ 1473470277 w 208"/>
                <a:gd name="T33" fmla="*/ 593950470 h 203"/>
                <a:gd name="T34" fmla="*/ 1448281113 w 208"/>
                <a:gd name="T35" fmla="*/ 631859782 h 203"/>
                <a:gd name="T36" fmla="*/ 1360126137 w 208"/>
                <a:gd name="T37" fmla="*/ 682410270 h 203"/>
                <a:gd name="T38" fmla="*/ 1309751358 w 208"/>
                <a:gd name="T39" fmla="*/ 695047893 h 203"/>
                <a:gd name="T40" fmla="*/ 1246781996 w 208"/>
                <a:gd name="T41" fmla="*/ 707685515 h 203"/>
                <a:gd name="T42" fmla="*/ 1171221602 w 208"/>
                <a:gd name="T43" fmla="*/ 695047893 h 203"/>
                <a:gd name="T44" fmla="*/ 1133437856 w 208"/>
                <a:gd name="T45" fmla="*/ 682410270 h 203"/>
                <a:gd name="T46" fmla="*/ 1007502682 w 208"/>
                <a:gd name="T47" fmla="*/ 581312848 h 203"/>
                <a:gd name="T48" fmla="*/ 944533321 w 208"/>
                <a:gd name="T49" fmla="*/ 404389691 h 203"/>
                <a:gd name="T50" fmla="*/ 1763127919 w 208"/>
                <a:gd name="T51" fmla="*/ 2147483646 h 203"/>
                <a:gd name="T52" fmla="*/ 1574219836 w 208"/>
                <a:gd name="T53" fmla="*/ 2147483646 h 203"/>
                <a:gd name="T54" fmla="*/ 1498659441 w 208"/>
                <a:gd name="T55" fmla="*/ 2147483646 h 203"/>
                <a:gd name="T56" fmla="*/ 919344157 w 208"/>
                <a:gd name="T57" fmla="*/ 2147483646 h 203"/>
                <a:gd name="T58" fmla="*/ 717845040 w 208"/>
                <a:gd name="T59" fmla="*/ 2147483646 h 203"/>
                <a:gd name="T60" fmla="*/ 692655876 w 208"/>
                <a:gd name="T61" fmla="*/ 2147483646 h 203"/>
                <a:gd name="T62" fmla="*/ 151124338 w 208"/>
                <a:gd name="T63" fmla="*/ 1920858144 h 203"/>
                <a:gd name="T64" fmla="*/ 151124338 w 208"/>
                <a:gd name="T65" fmla="*/ 1352182919 h 203"/>
                <a:gd name="T66" fmla="*/ 453376562 w 208"/>
                <a:gd name="T67" fmla="*/ 985702539 h 203"/>
                <a:gd name="T68" fmla="*/ 541531538 w 208"/>
                <a:gd name="T69" fmla="*/ 846692249 h 203"/>
                <a:gd name="T70" fmla="*/ 944533321 w 208"/>
                <a:gd name="T71" fmla="*/ 669772648 h 203"/>
                <a:gd name="T72" fmla="*/ 969718936 w 208"/>
                <a:gd name="T73" fmla="*/ 695047893 h 203"/>
                <a:gd name="T74" fmla="*/ 1020093715 w 208"/>
                <a:gd name="T75" fmla="*/ 732957204 h 203"/>
                <a:gd name="T76" fmla="*/ 881563960 w 208"/>
                <a:gd name="T77" fmla="*/ 897242738 h 203"/>
                <a:gd name="T78" fmla="*/ 1674969394 w 208"/>
                <a:gd name="T79" fmla="*/ 909880361 h 203"/>
                <a:gd name="T80" fmla="*/ 1473470277 w 208"/>
                <a:gd name="T81" fmla="*/ 732957204 h 203"/>
                <a:gd name="T82" fmla="*/ 1511250474 w 208"/>
                <a:gd name="T83" fmla="*/ 695047893 h 203"/>
                <a:gd name="T84" fmla="*/ 1549034220 w 208"/>
                <a:gd name="T85" fmla="*/ 657135026 h 203"/>
                <a:gd name="T86" fmla="*/ 2147483646 w 208"/>
                <a:gd name="T87" fmla="*/ 1352182919 h 203"/>
                <a:gd name="T88" fmla="*/ 2147483646 w 208"/>
                <a:gd name="T89" fmla="*/ 1314270052 h 203"/>
                <a:gd name="T90" fmla="*/ 2147483646 w 208"/>
                <a:gd name="T91" fmla="*/ 1352182919 h 203"/>
                <a:gd name="T92" fmla="*/ 528936956 w 208"/>
                <a:gd name="T93" fmla="*/ 1301632430 h 2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8" h="203">
                  <a:moveTo>
                    <a:pt x="207" y="104"/>
                  </a:moveTo>
                  <a:cubicBezTo>
                    <a:pt x="206" y="103"/>
                    <a:pt x="204" y="102"/>
                    <a:pt x="201" y="101"/>
                  </a:cubicBezTo>
                  <a:cubicBezTo>
                    <a:pt x="201" y="100"/>
                    <a:pt x="200" y="99"/>
                    <a:pt x="200" y="99"/>
                  </a:cubicBezTo>
                  <a:cubicBezTo>
                    <a:pt x="199" y="96"/>
                    <a:pt x="197" y="95"/>
                    <a:pt x="195" y="95"/>
                  </a:cubicBezTo>
                  <a:cubicBezTo>
                    <a:pt x="190" y="94"/>
                    <a:pt x="185" y="96"/>
                    <a:pt x="182" y="98"/>
                  </a:cubicBezTo>
                  <a:cubicBezTo>
                    <a:pt x="175" y="74"/>
                    <a:pt x="155" y="54"/>
                    <a:pt x="128" y="45"/>
                  </a:cubicBezTo>
                  <a:cubicBezTo>
                    <a:pt x="130" y="41"/>
                    <a:pt x="131" y="37"/>
                    <a:pt x="131" y="32"/>
                  </a:cubicBezTo>
                  <a:cubicBezTo>
                    <a:pt x="131" y="14"/>
                    <a:pt x="117" y="0"/>
                    <a:pt x="99" y="0"/>
                  </a:cubicBezTo>
                  <a:cubicBezTo>
                    <a:pt x="81" y="0"/>
                    <a:pt x="67" y="14"/>
                    <a:pt x="67" y="32"/>
                  </a:cubicBezTo>
                  <a:cubicBezTo>
                    <a:pt x="67" y="37"/>
                    <a:pt x="68" y="42"/>
                    <a:pt x="70" y="46"/>
                  </a:cubicBezTo>
                  <a:cubicBezTo>
                    <a:pt x="61" y="49"/>
                    <a:pt x="52" y="53"/>
                    <a:pt x="45" y="59"/>
                  </a:cubicBezTo>
                  <a:cubicBezTo>
                    <a:pt x="36" y="54"/>
                    <a:pt x="27" y="54"/>
                    <a:pt x="21" y="59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3" y="83"/>
                    <a:pt x="19" y="91"/>
                    <a:pt x="17" y="99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6" y="99"/>
                    <a:pt x="0" y="105"/>
                    <a:pt x="0" y="112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4"/>
                    <a:pt x="6" y="160"/>
                    <a:pt x="12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5" y="166"/>
                    <a:pt x="42" y="172"/>
                    <a:pt x="49" y="177"/>
                  </a:cubicBezTo>
                  <a:cubicBezTo>
                    <a:pt x="49" y="194"/>
                    <a:pt x="49" y="194"/>
                    <a:pt x="49" y="194"/>
                  </a:cubicBezTo>
                  <a:cubicBezTo>
                    <a:pt x="49" y="199"/>
                    <a:pt x="53" y="203"/>
                    <a:pt x="5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7" y="203"/>
                    <a:pt x="81" y="199"/>
                    <a:pt x="81" y="194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92" y="192"/>
                    <a:pt x="104" y="193"/>
                    <a:pt x="116" y="190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9"/>
                    <a:pt x="120" y="203"/>
                    <a:pt x="125" y="203"/>
                  </a:cubicBezTo>
                  <a:cubicBezTo>
                    <a:pt x="140" y="203"/>
                    <a:pt x="140" y="203"/>
                    <a:pt x="140" y="203"/>
                  </a:cubicBezTo>
                  <a:cubicBezTo>
                    <a:pt x="144" y="203"/>
                    <a:pt x="148" y="199"/>
                    <a:pt x="148" y="194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71" y="164"/>
                    <a:pt x="185" y="141"/>
                    <a:pt x="185" y="116"/>
                  </a:cubicBezTo>
                  <a:cubicBezTo>
                    <a:pt x="185" y="112"/>
                    <a:pt x="184" y="107"/>
                    <a:pt x="183" y="102"/>
                  </a:cubicBezTo>
                  <a:cubicBezTo>
                    <a:pt x="186" y="100"/>
                    <a:pt x="191" y="98"/>
                    <a:pt x="194" y="98"/>
                  </a:cubicBezTo>
                  <a:cubicBezTo>
                    <a:pt x="195" y="99"/>
                    <a:pt x="196" y="99"/>
                    <a:pt x="196" y="100"/>
                  </a:cubicBezTo>
                  <a:cubicBezTo>
                    <a:pt x="194" y="100"/>
                    <a:pt x="192" y="100"/>
                    <a:pt x="191" y="101"/>
                  </a:cubicBezTo>
                  <a:cubicBezTo>
                    <a:pt x="189" y="102"/>
                    <a:pt x="188" y="105"/>
                    <a:pt x="189" y="107"/>
                  </a:cubicBezTo>
                  <a:cubicBezTo>
                    <a:pt x="189" y="109"/>
                    <a:pt x="191" y="111"/>
                    <a:pt x="194" y="111"/>
                  </a:cubicBezTo>
                  <a:cubicBezTo>
                    <a:pt x="194" y="111"/>
                    <a:pt x="195" y="111"/>
                    <a:pt x="195" y="111"/>
                  </a:cubicBezTo>
                  <a:cubicBezTo>
                    <a:pt x="196" y="111"/>
                    <a:pt x="198" y="110"/>
                    <a:pt x="199" y="109"/>
                  </a:cubicBezTo>
                  <a:cubicBezTo>
                    <a:pt x="200" y="108"/>
                    <a:pt x="200" y="107"/>
                    <a:pt x="201" y="105"/>
                  </a:cubicBezTo>
                  <a:cubicBezTo>
                    <a:pt x="202" y="106"/>
                    <a:pt x="204" y="106"/>
                    <a:pt x="204" y="107"/>
                  </a:cubicBezTo>
                  <a:cubicBezTo>
                    <a:pt x="205" y="108"/>
                    <a:pt x="206" y="108"/>
                    <a:pt x="207" y="107"/>
                  </a:cubicBezTo>
                  <a:cubicBezTo>
                    <a:pt x="208" y="106"/>
                    <a:pt x="208" y="105"/>
                    <a:pt x="207" y="104"/>
                  </a:cubicBezTo>
                  <a:close/>
                  <a:moveTo>
                    <a:pt x="99" y="8"/>
                  </a:moveTo>
                  <a:cubicBezTo>
                    <a:pt x="112" y="8"/>
                    <a:pt x="123" y="18"/>
                    <a:pt x="123" y="32"/>
                  </a:cubicBezTo>
                  <a:cubicBezTo>
                    <a:pt x="123" y="37"/>
                    <a:pt x="121" y="41"/>
                    <a:pt x="119" y="45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19" y="45"/>
                    <a:pt x="119" y="46"/>
                    <a:pt x="118" y="46"/>
                  </a:cubicBezTo>
                  <a:cubicBezTo>
                    <a:pt x="118" y="46"/>
                    <a:pt x="117" y="47"/>
                    <a:pt x="117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5" y="49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3" y="51"/>
                    <a:pt x="112" y="52"/>
                    <a:pt x="110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9" y="53"/>
                    <a:pt x="108" y="54"/>
                    <a:pt x="108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6" y="54"/>
                    <a:pt x="106" y="55"/>
                    <a:pt x="105" y="55"/>
                  </a:cubicBezTo>
                  <a:cubicBezTo>
                    <a:pt x="105" y="55"/>
                    <a:pt x="105" y="55"/>
                    <a:pt x="104" y="55"/>
                  </a:cubicBezTo>
                  <a:cubicBezTo>
                    <a:pt x="104" y="55"/>
                    <a:pt x="103" y="55"/>
                    <a:pt x="102" y="55"/>
                  </a:cubicBezTo>
                  <a:cubicBezTo>
                    <a:pt x="102" y="55"/>
                    <a:pt x="102" y="55"/>
                    <a:pt x="102" y="56"/>
                  </a:cubicBezTo>
                  <a:cubicBezTo>
                    <a:pt x="101" y="56"/>
                    <a:pt x="100" y="56"/>
                    <a:pt x="99" y="56"/>
                  </a:cubicBezTo>
                  <a:cubicBezTo>
                    <a:pt x="98" y="56"/>
                    <a:pt x="97" y="56"/>
                    <a:pt x="96" y="56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5" y="55"/>
                    <a:pt x="94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2" y="55"/>
                    <a:pt x="92" y="54"/>
                    <a:pt x="91" y="54"/>
                  </a:cubicBezTo>
                  <a:cubicBezTo>
                    <a:pt x="91" y="54"/>
                    <a:pt x="91" y="54"/>
                    <a:pt x="90" y="54"/>
                  </a:cubicBezTo>
                  <a:cubicBezTo>
                    <a:pt x="87" y="53"/>
                    <a:pt x="84" y="51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7"/>
                    <a:pt x="80" y="47"/>
                    <a:pt x="80" y="46"/>
                  </a:cubicBezTo>
                  <a:cubicBezTo>
                    <a:pt x="79" y="46"/>
                    <a:pt x="79" y="45"/>
                    <a:pt x="79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6" y="41"/>
                    <a:pt x="75" y="37"/>
                    <a:pt x="75" y="32"/>
                  </a:cubicBezTo>
                  <a:cubicBezTo>
                    <a:pt x="75" y="18"/>
                    <a:pt x="86" y="8"/>
                    <a:pt x="99" y="8"/>
                  </a:cubicBezTo>
                  <a:close/>
                  <a:moveTo>
                    <a:pt x="142" y="173"/>
                  </a:moveTo>
                  <a:cubicBezTo>
                    <a:pt x="140" y="174"/>
                    <a:pt x="140" y="174"/>
                    <a:pt x="140" y="174"/>
                  </a:cubicBezTo>
                  <a:cubicBezTo>
                    <a:pt x="140" y="194"/>
                    <a:pt x="140" y="194"/>
                    <a:pt x="140" y="194"/>
                  </a:cubicBezTo>
                  <a:cubicBezTo>
                    <a:pt x="140" y="195"/>
                    <a:pt x="140" y="195"/>
                    <a:pt x="140" y="195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25" y="195"/>
                    <a:pt x="124" y="195"/>
                    <a:pt x="124" y="194"/>
                  </a:cubicBezTo>
                  <a:cubicBezTo>
                    <a:pt x="124" y="180"/>
                    <a:pt x="124" y="180"/>
                    <a:pt x="124" y="180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05" y="185"/>
                    <a:pt x="91" y="185"/>
                    <a:pt x="78" y="181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3" y="194"/>
                    <a:pt x="72" y="195"/>
                    <a:pt x="72" y="195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57" y="195"/>
                    <a:pt x="57" y="194"/>
                    <a:pt x="57" y="194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3"/>
                    <a:pt x="58" y="173"/>
                    <a:pt x="58" y="173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47" y="167"/>
                    <a:pt x="41" y="161"/>
                    <a:pt x="35" y="153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0" y="152"/>
                    <a:pt x="8" y="150"/>
                    <a:pt x="8" y="14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09"/>
                    <a:pt x="10" y="107"/>
                    <a:pt x="12" y="107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6" y="95"/>
                    <a:pt x="30" y="86"/>
                    <a:pt x="36" y="78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63"/>
                    <a:pt x="38" y="64"/>
                    <a:pt x="43" y="67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6" y="60"/>
                    <a:pt x="65" y="56"/>
                    <a:pt x="75" y="53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6" y="54"/>
                    <a:pt x="76" y="54"/>
                    <a:pt x="77" y="55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8" y="56"/>
                    <a:pt x="79" y="57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81" y="58"/>
                    <a:pt x="81" y="58"/>
                  </a:cubicBezTo>
                  <a:cubicBezTo>
                    <a:pt x="76" y="59"/>
                    <a:pt x="71" y="61"/>
                    <a:pt x="66" y="64"/>
                  </a:cubicBezTo>
                  <a:cubicBezTo>
                    <a:pt x="64" y="65"/>
                    <a:pt x="63" y="67"/>
                    <a:pt x="64" y="69"/>
                  </a:cubicBezTo>
                  <a:cubicBezTo>
                    <a:pt x="65" y="71"/>
                    <a:pt x="68" y="72"/>
                    <a:pt x="70" y="71"/>
                  </a:cubicBezTo>
                  <a:cubicBezTo>
                    <a:pt x="79" y="66"/>
                    <a:pt x="89" y="64"/>
                    <a:pt x="100" y="64"/>
                  </a:cubicBezTo>
                  <a:cubicBezTo>
                    <a:pt x="111" y="64"/>
                    <a:pt x="122" y="67"/>
                    <a:pt x="131" y="72"/>
                  </a:cubicBezTo>
                  <a:cubicBezTo>
                    <a:pt x="132" y="72"/>
                    <a:pt x="132" y="72"/>
                    <a:pt x="133" y="72"/>
                  </a:cubicBezTo>
                  <a:cubicBezTo>
                    <a:pt x="135" y="72"/>
                    <a:pt x="136" y="71"/>
                    <a:pt x="137" y="70"/>
                  </a:cubicBezTo>
                  <a:cubicBezTo>
                    <a:pt x="138" y="68"/>
                    <a:pt x="137" y="66"/>
                    <a:pt x="135" y="65"/>
                  </a:cubicBezTo>
                  <a:cubicBezTo>
                    <a:pt x="129" y="62"/>
                    <a:pt x="123" y="59"/>
                    <a:pt x="117" y="58"/>
                  </a:cubicBezTo>
                  <a:cubicBezTo>
                    <a:pt x="117" y="58"/>
                    <a:pt x="118" y="58"/>
                    <a:pt x="118" y="57"/>
                  </a:cubicBezTo>
                  <a:cubicBezTo>
                    <a:pt x="118" y="57"/>
                    <a:pt x="118" y="57"/>
                    <a:pt x="119" y="57"/>
                  </a:cubicBezTo>
                  <a:cubicBezTo>
                    <a:pt x="119" y="56"/>
                    <a:pt x="120" y="56"/>
                    <a:pt x="120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2" y="54"/>
                    <a:pt x="122" y="53"/>
                    <a:pt x="123" y="53"/>
                  </a:cubicBezTo>
                  <a:cubicBezTo>
                    <a:pt x="123" y="53"/>
                    <a:pt x="123" y="52"/>
                    <a:pt x="123" y="52"/>
                  </a:cubicBezTo>
                  <a:cubicBezTo>
                    <a:pt x="155" y="61"/>
                    <a:pt x="177" y="87"/>
                    <a:pt x="177" y="116"/>
                  </a:cubicBezTo>
                  <a:cubicBezTo>
                    <a:pt x="177" y="139"/>
                    <a:pt x="164" y="160"/>
                    <a:pt x="142" y="173"/>
                  </a:cubicBezTo>
                  <a:close/>
                  <a:moveTo>
                    <a:pt x="196" y="107"/>
                  </a:moveTo>
                  <a:cubicBezTo>
                    <a:pt x="195" y="107"/>
                    <a:pt x="195" y="107"/>
                    <a:pt x="195" y="107"/>
                  </a:cubicBezTo>
                  <a:cubicBezTo>
                    <a:pt x="194" y="107"/>
                    <a:pt x="193" y="107"/>
                    <a:pt x="193" y="106"/>
                  </a:cubicBezTo>
                  <a:cubicBezTo>
                    <a:pt x="192" y="105"/>
                    <a:pt x="193" y="104"/>
                    <a:pt x="193" y="104"/>
                  </a:cubicBezTo>
                  <a:cubicBezTo>
                    <a:pt x="193" y="104"/>
                    <a:pt x="194" y="104"/>
                    <a:pt x="194" y="104"/>
                  </a:cubicBezTo>
                  <a:cubicBezTo>
                    <a:pt x="195" y="104"/>
                    <a:pt x="196" y="104"/>
                    <a:pt x="197" y="104"/>
                  </a:cubicBezTo>
                  <a:cubicBezTo>
                    <a:pt x="196" y="105"/>
                    <a:pt x="196" y="106"/>
                    <a:pt x="196" y="107"/>
                  </a:cubicBezTo>
                  <a:close/>
                  <a:moveTo>
                    <a:pt x="55" y="103"/>
                  </a:moveTo>
                  <a:cubicBezTo>
                    <a:pt x="55" y="107"/>
                    <a:pt x="52" y="110"/>
                    <a:pt x="49" y="110"/>
                  </a:cubicBezTo>
                  <a:cubicBezTo>
                    <a:pt x="45" y="110"/>
                    <a:pt x="42" y="107"/>
                    <a:pt x="42" y="103"/>
                  </a:cubicBezTo>
                  <a:cubicBezTo>
                    <a:pt x="42" y="99"/>
                    <a:pt x="45" y="96"/>
                    <a:pt x="49" y="96"/>
                  </a:cubicBezTo>
                  <a:cubicBezTo>
                    <a:pt x="52" y="96"/>
                    <a:pt x="55" y="99"/>
                    <a:pt x="55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871716" y="1771748"/>
            <a:ext cx="1728787" cy="1728693"/>
            <a:chOff x="3640853" y="1914525"/>
            <a:chExt cx="1728787" cy="1728787"/>
          </a:xfrm>
        </p:grpSpPr>
        <p:sp>
          <p:nvSpPr>
            <p:cNvPr id="53" name="椭圆 52"/>
            <p:cNvSpPr/>
            <p:nvPr/>
          </p:nvSpPr>
          <p:spPr>
            <a:xfrm>
              <a:off x="3640853" y="1914525"/>
              <a:ext cx="1728787" cy="1728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54" name="Freeform 133"/>
            <p:cNvSpPr>
              <a:spLocks noEditPoints="1"/>
            </p:cNvSpPr>
            <p:nvPr/>
          </p:nvSpPr>
          <p:spPr bwMode="auto">
            <a:xfrm>
              <a:off x="4112754" y="2386427"/>
              <a:ext cx="784984" cy="784982"/>
            </a:xfrm>
            <a:custGeom>
              <a:avLst/>
              <a:gdLst>
                <a:gd name="T0" fmla="*/ 0 w 80"/>
                <a:gd name="T1" fmla="*/ 2147483646 h 80"/>
                <a:gd name="T2" fmla="*/ 2147483646 w 80"/>
                <a:gd name="T3" fmla="*/ 2147483646 h 80"/>
                <a:gd name="T4" fmla="*/ 2147483646 w 80"/>
                <a:gd name="T5" fmla="*/ 2147483646 h 80"/>
                <a:gd name="T6" fmla="*/ 2147483646 w 80"/>
                <a:gd name="T7" fmla="*/ 2147483646 h 80"/>
                <a:gd name="T8" fmla="*/ 2147483646 w 80"/>
                <a:gd name="T9" fmla="*/ 2147483646 h 80"/>
                <a:gd name="T10" fmla="*/ 1733058238 w 80"/>
                <a:gd name="T11" fmla="*/ 2147483646 h 80"/>
                <a:gd name="T12" fmla="*/ 770245925 w 80"/>
                <a:gd name="T13" fmla="*/ 2147483646 h 80"/>
                <a:gd name="T14" fmla="*/ 2147483646 w 80"/>
                <a:gd name="T15" fmla="*/ 1829331865 h 80"/>
                <a:gd name="T16" fmla="*/ 2147483646 w 80"/>
                <a:gd name="T17" fmla="*/ 288843939 h 80"/>
                <a:gd name="T18" fmla="*/ 2147483646 w 80"/>
                <a:gd name="T19" fmla="*/ 1829331865 h 80"/>
                <a:gd name="T20" fmla="*/ 2147483646 w 80"/>
                <a:gd name="T21" fmla="*/ 2147483646 h 80"/>
                <a:gd name="T22" fmla="*/ 2147483646 w 80"/>
                <a:gd name="T23" fmla="*/ 2118175804 h 80"/>
                <a:gd name="T24" fmla="*/ 2147483646 w 80"/>
                <a:gd name="T25" fmla="*/ 1829331865 h 80"/>
                <a:gd name="T26" fmla="*/ 2147483646 w 80"/>
                <a:gd name="T27" fmla="*/ 288843939 h 80"/>
                <a:gd name="T28" fmla="*/ 2147483646 w 80"/>
                <a:gd name="T29" fmla="*/ 1829331865 h 80"/>
                <a:gd name="T30" fmla="*/ 2147483646 w 80"/>
                <a:gd name="T31" fmla="*/ 2147483646 h 80"/>
                <a:gd name="T32" fmla="*/ 2147483646 w 80"/>
                <a:gd name="T33" fmla="*/ 2118175804 h 80"/>
                <a:gd name="T34" fmla="*/ 1733058238 w 80"/>
                <a:gd name="T35" fmla="*/ 2147483646 h 80"/>
                <a:gd name="T36" fmla="*/ 770245925 w 80"/>
                <a:gd name="T37" fmla="*/ 2118175804 h 80"/>
                <a:gd name="T38" fmla="*/ 1733058238 w 80"/>
                <a:gd name="T39" fmla="*/ 2147483646 h 80"/>
                <a:gd name="T40" fmla="*/ 2147483646 w 80"/>
                <a:gd name="T41" fmla="*/ 2147483646 h 80"/>
                <a:gd name="T42" fmla="*/ 2147483646 w 80"/>
                <a:gd name="T43" fmla="*/ 2147483646 h 80"/>
                <a:gd name="T44" fmla="*/ 2147483646 w 80"/>
                <a:gd name="T45" fmla="*/ 2147483646 h 80"/>
                <a:gd name="T46" fmla="*/ 2147483646 w 80"/>
                <a:gd name="T47" fmla="*/ 2147483646 h 80"/>
                <a:gd name="T48" fmla="*/ 2147483646 w 80"/>
                <a:gd name="T49" fmla="*/ 2147483646 h 80"/>
                <a:gd name="T50" fmla="*/ 2147483646 w 80"/>
                <a:gd name="T51" fmla="*/ 2147483646 h 80"/>
                <a:gd name="T52" fmla="*/ 2147483646 w 80"/>
                <a:gd name="T53" fmla="*/ 2147483646 h 80"/>
                <a:gd name="T54" fmla="*/ 2147483646 w 80"/>
                <a:gd name="T55" fmla="*/ 2147483646 h 80"/>
                <a:gd name="T56" fmla="*/ 2147483646 w 80"/>
                <a:gd name="T57" fmla="*/ 2147483646 h 80"/>
                <a:gd name="T58" fmla="*/ 2147483646 w 80"/>
                <a:gd name="T59" fmla="*/ 2147483646 h 80"/>
                <a:gd name="T60" fmla="*/ 2147483646 w 80"/>
                <a:gd name="T61" fmla="*/ 2147483646 h 80"/>
                <a:gd name="T62" fmla="*/ 2147483646 w 80"/>
                <a:gd name="T63" fmla="*/ 2118175804 h 80"/>
                <a:gd name="T64" fmla="*/ 2147483646 w 80"/>
                <a:gd name="T65" fmla="*/ 2147483646 h 80"/>
                <a:gd name="T66" fmla="*/ 2147483646 w 80"/>
                <a:gd name="T67" fmla="*/ 1829331865 h 80"/>
                <a:gd name="T68" fmla="*/ 2147483646 w 80"/>
                <a:gd name="T69" fmla="*/ 1251653799 h 80"/>
                <a:gd name="T70" fmla="*/ 1347935276 w 80"/>
                <a:gd name="T71" fmla="*/ 1251653799 h 80"/>
                <a:gd name="T72" fmla="*/ 2118191013 w 80"/>
                <a:gd name="T73" fmla="*/ 1829331865 h 80"/>
                <a:gd name="T74" fmla="*/ 1347935276 w 80"/>
                <a:gd name="T75" fmla="*/ 1251653799 h 80"/>
                <a:gd name="T76" fmla="*/ 2118191013 w 80"/>
                <a:gd name="T77" fmla="*/ 2147483646 h 80"/>
                <a:gd name="T78" fmla="*/ 1347935276 w 80"/>
                <a:gd name="T79" fmla="*/ 2147483646 h 80"/>
                <a:gd name="T80" fmla="*/ 2147483646 w 80"/>
                <a:gd name="T81" fmla="*/ 2147483646 h 80"/>
                <a:gd name="T82" fmla="*/ 2147483646 w 80"/>
                <a:gd name="T83" fmla="*/ 2147483646 h 80"/>
                <a:gd name="T84" fmla="*/ 2147483646 w 80"/>
                <a:gd name="T85" fmla="*/ 2147483646 h 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33" y="76"/>
                  </a:moveTo>
                  <a:cubicBezTo>
                    <a:pt x="30" y="72"/>
                    <a:pt x="27" y="67"/>
                    <a:pt x="25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7"/>
                    <a:pt x="35" y="77"/>
                    <a:pt x="33" y="76"/>
                  </a:cubicBezTo>
                  <a:close/>
                  <a:moveTo>
                    <a:pt x="3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7"/>
                    <a:pt x="19" y="53"/>
                    <a:pt x="21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53"/>
                    <a:pt x="3" y="47"/>
                    <a:pt x="3" y="41"/>
                  </a:cubicBezTo>
                  <a:close/>
                  <a:moveTo>
                    <a:pt x="42" y="19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50" y="8"/>
                    <a:pt x="53" y="13"/>
                    <a:pt x="55" y="19"/>
                  </a:cubicBezTo>
                  <a:lnTo>
                    <a:pt x="42" y="19"/>
                  </a:lnTo>
                  <a:close/>
                  <a:moveTo>
                    <a:pt x="56" y="22"/>
                  </a:moveTo>
                  <a:cubicBezTo>
                    <a:pt x="58" y="27"/>
                    <a:pt x="58" y="33"/>
                    <a:pt x="59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6" y="22"/>
                  </a:lnTo>
                  <a:close/>
                  <a:moveTo>
                    <a:pt x="39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3"/>
                    <a:pt x="30" y="8"/>
                    <a:pt x="33" y="3"/>
                  </a:cubicBezTo>
                  <a:cubicBezTo>
                    <a:pt x="35" y="3"/>
                    <a:pt x="37" y="3"/>
                    <a:pt x="39" y="3"/>
                  </a:cubicBezTo>
                  <a:lnTo>
                    <a:pt x="39" y="19"/>
                  </a:lnTo>
                  <a:close/>
                  <a:moveTo>
                    <a:pt x="39" y="22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3"/>
                    <a:pt x="22" y="27"/>
                    <a:pt x="24" y="22"/>
                  </a:cubicBezTo>
                  <a:lnTo>
                    <a:pt x="39" y="22"/>
                  </a:lnTo>
                  <a:close/>
                  <a:moveTo>
                    <a:pt x="18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32"/>
                    <a:pt x="5" y="27"/>
                    <a:pt x="8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7"/>
                    <a:pt x="19" y="33"/>
                    <a:pt x="18" y="38"/>
                  </a:cubicBezTo>
                  <a:close/>
                  <a:moveTo>
                    <a:pt x="21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2" y="53"/>
                    <a:pt x="21" y="47"/>
                    <a:pt x="21" y="41"/>
                  </a:cubicBezTo>
                  <a:close/>
                  <a:moveTo>
                    <a:pt x="42" y="61"/>
                  </a:moveTo>
                  <a:cubicBezTo>
                    <a:pt x="55" y="61"/>
                    <a:pt x="55" y="61"/>
                    <a:pt x="55" y="61"/>
                  </a:cubicBezTo>
                  <a:cubicBezTo>
                    <a:pt x="53" y="67"/>
                    <a:pt x="50" y="72"/>
                    <a:pt x="46" y="77"/>
                  </a:cubicBezTo>
                  <a:cubicBezTo>
                    <a:pt x="45" y="77"/>
                    <a:pt x="43" y="77"/>
                    <a:pt x="42" y="77"/>
                  </a:cubicBezTo>
                  <a:lnTo>
                    <a:pt x="42" y="61"/>
                  </a:lnTo>
                  <a:close/>
                  <a:moveTo>
                    <a:pt x="42" y="58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7"/>
                    <a:pt x="58" y="53"/>
                    <a:pt x="56" y="58"/>
                  </a:cubicBezTo>
                  <a:lnTo>
                    <a:pt x="42" y="58"/>
                  </a:lnTo>
                  <a:close/>
                  <a:moveTo>
                    <a:pt x="61" y="41"/>
                  </a:moveTo>
                  <a:cubicBezTo>
                    <a:pt x="78" y="41"/>
                    <a:pt x="78" y="41"/>
                    <a:pt x="78" y="41"/>
                  </a:cubicBezTo>
                  <a:cubicBezTo>
                    <a:pt x="77" y="47"/>
                    <a:pt x="76" y="53"/>
                    <a:pt x="73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3"/>
                    <a:pt x="61" y="47"/>
                    <a:pt x="61" y="41"/>
                  </a:cubicBezTo>
                  <a:close/>
                  <a:moveTo>
                    <a:pt x="61" y="38"/>
                  </a:moveTo>
                  <a:cubicBezTo>
                    <a:pt x="61" y="33"/>
                    <a:pt x="60" y="27"/>
                    <a:pt x="59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6" y="27"/>
                    <a:pt x="77" y="32"/>
                    <a:pt x="78" y="38"/>
                  </a:cubicBezTo>
                  <a:lnTo>
                    <a:pt x="61" y="38"/>
                  </a:lnTo>
                  <a:close/>
                  <a:moveTo>
                    <a:pt x="71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3"/>
                    <a:pt x="54" y="8"/>
                    <a:pt x="50" y="4"/>
                  </a:cubicBezTo>
                  <a:cubicBezTo>
                    <a:pt x="57" y="6"/>
                    <a:pt x="62" y="9"/>
                    <a:pt x="67" y="13"/>
                  </a:cubicBezTo>
                  <a:cubicBezTo>
                    <a:pt x="68" y="15"/>
                    <a:pt x="70" y="17"/>
                    <a:pt x="71" y="19"/>
                  </a:cubicBezTo>
                  <a:close/>
                  <a:moveTo>
                    <a:pt x="14" y="13"/>
                  </a:moveTo>
                  <a:cubicBezTo>
                    <a:pt x="18" y="9"/>
                    <a:pt x="23" y="6"/>
                    <a:pt x="29" y="4"/>
                  </a:cubicBezTo>
                  <a:cubicBezTo>
                    <a:pt x="26" y="9"/>
                    <a:pt x="24" y="14"/>
                    <a:pt x="2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7"/>
                    <a:pt x="12" y="15"/>
                    <a:pt x="14" y="13"/>
                  </a:cubicBezTo>
                  <a:close/>
                  <a:moveTo>
                    <a:pt x="9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4" y="66"/>
                    <a:pt x="26" y="71"/>
                    <a:pt x="29" y="75"/>
                  </a:cubicBezTo>
                  <a:cubicBezTo>
                    <a:pt x="23" y="74"/>
                    <a:pt x="18" y="70"/>
                    <a:pt x="14" y="66"/>
                  </a:cubicBezTo>
                  <a:cubicBezTo>
                    <a:pt x="12" y="65"/>
                    <a:pt x="11" y="63"/>
                    <a:pt x="9" y="61"/>
                  </a:cubicBezTo>
                  <a:close/>
                  <a:moveTo>
                    <a:pt x="67" y="66"/>
                  </a:moveTo>
                  <a:cubicBezTo>
                    <a:pt x="62" y="71"/>
                    <a:pt x="57" y="74"/>
                    <a:pt x="50" y="76"/>
                  </a:cubicBezTo>
                  <a:cubicBezTo>
                    <a:pt x="54" y="71"/>
                    <a:pt x="56" y="66"/>
                    <a:pt x="58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0" y="63"/>
                    <a:pt x="68" y="65"/>
                    <a:pt x="6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55" name="右箭头 54"/>
          <p:cNvSpPr/>
          <p:nvPr/>
        </p:nvSpPr>
        <p:spPr>
          <a:xfrm>
            <a:off x="3162103" y="2443217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6" name="右箭头 55"/>
          <p:cNvSpPr/>
          <p:nvPr/>
        </p:nvSpPr>
        <p:spPr>
          <a:xfrm>
            <a:off x="5791003" y="2443217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7" name="右箭头 56"/>
          <p:cNvSpPr/>
          <p:nvPr/>
        </p:nvSpPr>
        <p:spPr>
          <a:xfrm>
            <a:off x="8419903" y="2443217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080892" y="3609966"/>
            <a:ext cx="2341843" cy="975971"/>
            <a:chOff x="940651" y="3609990"/>
            <a:chExt cx="1989370" cy="976082"/>
          </a:xfrm>
        </p:grpSpPr>
        <p:sp>
          <p:nvSpPr>
            <p:cNvPr id="59" name="文本框 19"/>
            <p:cNvSpPr txBox="1"/>
            <p:nvPr/>
          </p:nvSpPr>
          <p:spPr>
            <a:xfrm>
              <a:off x="148435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40651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741540" y="3609966"/>
            <a:ext cx="2341843" cy="975971"/>
            <a:chOff x="3510560" y="3609990"/>
            <a:chExt cx="1989370" cy="976082"/>
          </a:xfrm>
        </p:grpSpPr>
        <p:sp>
          <p:nvSpPr>
            <p:cNvPr id="62" name="文本框 20"/>
            <p:cNvSpPr txBox="1"/>
            <p:nvPr/>
          </p:nvSpPr>
          <p:spPr>
            <a:xfrm>
              <a:off x="405426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510560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370440" y="3609966"/>
            <a:ext cx="2341843" cy="975971"/>
            <a:chOff x="6139463" y="3609990"/>
            <a:chExt cx="1989370" cy="976082"/>
          </a:xfrm>
        </p:grpSpPr>
        <p:sp>
          <p:nvSpPr>
            <p:cNvPr id="65" name="文本框 21"/>
            <p:cNvSpPr txBox="1"/>
            <p:nvPr/>
          </p:nvSpPr>
          <p:spPr>
            <a:xfrm>
              <a:off x="6683170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139463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940601" y="3609977"/>
            <a:ext cx="2339976" cy="975970"/>
            <a:chOff x="8709372" y="3609991"/>
            <a:chExt cx="1989370" cy="976480"/>
          </a:xfrm>
        </p:grpSpPr>
        <p:sp>
          <p:nvSpPr>
            <p:cNvPr id="68" name="文本框 22"/>
            <p:cNvSpPr txBox="1"/>
            <p:nvPr/>
          </p:nvSpPr>
          <p:spPr>
            <a:xfrm>
              <a:off x="9311469" y="3609991"/>
              <a:ext cx="902669" cy="40041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키워드4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8709372" y="4068040"/>
              <a:ext cx="1989370" cy="518431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70" name="椭圆 69"/>
          <p:cNvSpPr/>
          <p:nvPr/>
        </p:nvSpPr>
        <p:spPr>
          <a:xfrm>
            <a:off x="1174555" y="1813015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41183" y="2559103"/>
            <a:ext cx="153988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2895408" y="3236927"/>
            <a:ext cx="153988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074916" y="1813015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683059" y="3108345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446516" y="3236927"/>
            <a:ext cx="153987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6" name="椭圆 75"/>
          <p:cNvSpPr/>
          <p:nvPr/>
        </p:nvSpPr>
        <p:spPr>
          <a:xfrm rot="10800000">
            <a:off x="7873801" y="3192477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7" name="椭圆 76"/>
          <p:cNvSpPr/>
          <p:nvPr/>
        </p:nvSpPr>
        <p:spPr>
          <a:xfrm rot="10800000">
            <a:off x="6392672" y="2025732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8" name="椭圆 77"/>
          <p:cNvSpPr/>
          <p:nvPr/>
        </p:nvSpPr>
        <p:spPr>
          <a:xfrm rot="10800000">
            <a:off x="8229409" y="3046436"/>
            <a:ext cx="155575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9" name="椭圆 78"/>
          <p:cNvSpPr/>
          <p:nvPr/>
        </p:nvSpPr>
        <p:spPr>
          <a:xfrm rot="10800000">
            <a:off x="11048803" y="2755943"/>
            <a:ext cx="231775" cy="2317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80" name="椭圆 79"/>
          <p:cNvSpPr/>
          <p:nvPr/>
        </p:nvSpPr>
        <p:spPr>
          <a:xfrm rot="10800000">
            <a:off x="10478888" y="3160729"/>
            <a:ext cx="315912" cy="315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81" name="椭圆 80"/>
          <p:cNvSpPr/>
          <p:nvPr/>
        </p:nvSpPr>
        <p:spPr>
          <a:xfrm rot="10800000">
            <a:off x="10951964" y="2481317"/>
            <a:ext cx="153987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0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5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050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9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82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8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9200"/>
                            </p:stCondLst>
                            <p:childTnLst>
                              <p:par>
                                <p:cTn id="91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1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35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85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135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185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2350"/>
                            </p:stCondLst>
                            <p:childTnLst>
                              <p:par>
                                <p:cTn id="124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9"/>
          <p:cNvGrpSpPr/>
          <p:nvPr/>
        </p:nvGrpSpPr>
        <p:grpSpPr>
          <a:xfrm>
            <a:off x="1321702" y="1890267"/>
            <a:ext cx="4341344" cy="1863697"/>
            <a:chOff x="6295950" y="2109312"/>
            <a:chExt cx="5143300" cy="2208470"/>
          </a:xfrm>
        </p:grpSpPr>
        <p:grpSp>
          <p:nvGrpSpPr>
            <p:cNvPr id="3" name="Group 3"/>
            <p:cNvGrpSpPr/>
            <p:nvPr/>
          </p:nvGrpSpPr>
          <p:grpSpPr>
            <a:xfrm>
              <a:off x="6295950" y="2109312"/>
              <a:ext cx="2206528" cy="2208470"/>
              <a:chOff x="641352" y="1593333"/>
              <a:chExt cx="1579212" cy="1580602"/>
            </a:xfrm>
          </p:grpSpPr>
          <p:sp>
            <p:nvSpPr>
              <p:cNvPr id="57" name="Freeform 5"/>
              <p:cNvSpPr/>
              <p:nvPr/>
            </p:nvSpPr>
            <p:spPr bwMode="auto">
              <a:xfrm>
                <a:off x="1430958" y="1593333"/>
                <a:ext cx="105652" cy="214083"/>
              </a:xfrm>
              <a:custGeom>
                <a:avLst/>
                <a:gdLst>
                  <a:gd name="T0" fmla="*/ 0 w 94"/>
                  <a:gd name="T1" fmla="*/ 181 h 190"/>
                  <a:gd name="T2" fmla="*/ 0 w 94"/>
                  <a:gd name="T3" fmla="*/ 0 h 190"/>
                  <a:gd name="T4" fmla="*/ 94 w 94"/>
                  <a:gd name="T5" fmla="*/ 0 h 190"/>
                  <a:gd name="T6" fmla="*/ 94 w 94"/>
                  <a:gd name="T7" fmla="*/ 190 h 190"/>
                  <a:gd name="T8" fmla="*/ 0 w 94"/>
                  <a:gd name="T9" fmla="*/ 18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190"/>
                      <a:pt x="94" y="190"/>
                      <a:pt x="94" y="190"/>
                    </a:cubicBezTo>
                    <a:cubicBezTo>
                      <a:pt x="63" y="184"/>
                      <a:pt x="32" y="181"/>
                      <a:pt x="0" y="1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1187681" y="1598894"/>
                <a:ext cx="166818" cy="227985"/>
              </a:xfrm>
              <a:custGeom>
                <a:avLst/>
                <a:gdLst>
                  <a:gd name="T0" fmla="*/ 56 w 148"/>
                  <a:gd name="T1" fmla="*/ 202 h 202"/>
                  <a:gd name="T2" fmla="*/ 0 w 148"/>
                  <a:gd name="T3" fmla="*/ 29 h 202"/>
                  <a:gd name="T4" fmla="*/ 90 w 148"/>
                  <a:gd name="T5" fmla="*/ 0 h 202"/>
                  <a:gd name="T6" fmla="*/ 148 w 148"/>
                  <a:gd name="T7" fmla="*/ 181 h 202"/>
                  <a:gd name="T8" fmla="*/ 56 w 148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01">
                    <a:moveTo>
                      <a:pt x="56" y="202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48" y="181"/>
                      <a:pt x="148" y="181"/>
                      <a:pt x="148" y="181"/>
                    </a:cubicBezTo>
                    <a:cubicBezTo>
                      <a:pt x="117" y="185"/>
                      <a:pt x="86" y="192"/>
                      <a:pt x="56" y="20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9" name="Freeform 7"/>
              <p:cNvSpPr/>
              <p:nvPr/>
            </p:nvSpPr>
            <p:spPr bwMode="auto">
              <a:xfrm>
                <a:off x="966647" y="1680912"/>
                <a:ext cx="211303" cy="229375"/>
              </a:xfrm>
              <a:custGeom>
                <a:avLst/>
                <a:gdLst>
                  <a:gd name="T0" fmla="*/ 107 w 188"/>
                  <a:gd name="T1" fmla="*/ 203 h 203"/>
                  <a:gd name="T2" fmla="*/ 0 w 188"/>
                  <a:gd name="T3" fmla="*/ 56 h 203"/>
                  <a:gd name="T4" fmla="*/ 77 w 188"/>
                  <a:gd name="T5" fmla="*/ 0 h 203"/>
                  <a:gd name="T6" fmla="*/ 188 w 188"/>
                  <a:gd name="T7" fmla="*/ 154 h 203"/>
                  <a:gd name="T8" fmla="*/ 107 w 188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107" y="203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160" y="168"/>
                      <a:pt x="132" y="184"/>
                      <a:pt x="107" y="2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0" name="Freeform 8"/>
              <p:cNvSpPr/>
              <p:nvPr/>
            </p:nvSpPr>
            <p:spPr bwMode="auto">
              <a:xfrm>
                <a:off x="792878" y="1832439"/>
                <a:ext cx="234935" cy="207133"/>
              </a:xfrm>
              <a:custGeom>
                <a:avLst/>
                <a:gdLst>
                  <a:gd name="T0" fmla="*/ 147 w 209"/>
                  <a:gd name="T1" fmla="*/ 183 h 183"/>
                  <a:gd name="T2" fmla="*/ 0 w 209"/>
                  <a:gd name="T3" fmla="*/ 76 h 183"/>
                  <a:gd name="T4" fmla="*/ 55 w 209"/>
                  <a:gd name="T5" fmla="*/ 0 h 183"/>
                  <a:gd name="T6" fmla="*/ 209 w 209"/>
                  <a:gd name="T7" fmla="*/ 112 h 183"/>
                  <a:gd name="T8" fmla="*/ 147 w 209"/>
                  <a:gd name="T9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183">
                    <a:moveTo>
                      <a:pt x="147" y="183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209" y="112"/>
                      <a:pt x="209" y="112"/>
                      <a:pt x="209" y="112"/>
                    </a:cubicBezTo>
                    <a:cubicBezTo>
                      <a:pt x="187" y="133"/>
                      <a:pt x="166" y="157"/>
                      <a:pt x="147" y="1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1" name="Freeform 9"/>
              <p:cNvSpPr/>
              <p:nvPr/>
            </p:nvSpPr>
            <p:spPr bwMode="auto">
              <a:xfrm>
                <a:off x="680275" y="2038182"/>
                <a:ext cx="236326" cy="164038"/>
              </a:xfrm>
              <a:custGeom>
                <a:avLst/>
                <a:gdLst>
                  <a:gd name="T0" fmla="*/ 173 w 211"/>
                  <a:gd name="T1" fmla="*/ 146 h 146"/>
                  <a:gd name="T2" fmla="*/ 0 w 211"/>
                  <a:gd name="T3" fmla="*/ 90 h 146"/>
                  <a:gd name="T4" fmla="*/ 29 w 211"/>
                  <a:gd name="T5" fmla="*/ 0 h 146"/>
                  <a:gd name="T6" fmla="*/ 211 w 211"/>
                  <a:gd name="T7" fmla="*/ 59 h 146"/>
                  <a:gd name="T8" fmla="*/ 173 w 211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46">
                    <a:moveTo>
                      <a:pt x="173" y="146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196" y="86"/>
                      <a:pt x="183" y="115"/>
                      <a:pt x="173" y="14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2" name="Freeform 10"/>
              <p:cNvSpPr/>
              <p:nvPr/>
            </p:nvSpPr>
            <p:spPr bwMode="auto">
              <a:xfrm>
                <a:off x="641352" y="2277288"/>
                <a:ext cx="214083" cy="107042"/>
              </a:xfrm>
              <a:custGeom>
                <a:avLst/>
                <a:gdLst>
                  <a:gd name="T0" fmla="*/ 182 w 190"/>
                  <a:gd name="T1" fmla="*/ 95 h 95"/>
                  <a:gd name="T2" fmla="*/ 0 w 190"/>
                  <a:gd name="T3" fmla="*/ 95 h 95"/>
                  <a:gd name="T4" fmla="*/ 0 w 190"/>
                  <a:gd name="T5" fmla="*/ 0 h 95"/>
                  <a:gd name="T6" fmla="*/ 190 w 190"/>
                  <a:gd name="T7" fmla="*/ 0 h 95"/>
                  <a:gd name="T8" fmla="*/ 182 w 19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5">
                    <a:moveTo>
                      <a:pt x="182" y="95"/>
                    </a:moveTo>
                    <a:cubicBezTo>
                      <a:pt x="0" y="95"/>
                      <a:pt x="0" y="95"/>
                      <a:pt x="0" y="9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5" y="31"/>
                      <a:pt x="182" y="62"/>
                      <a:pt x="182" y="9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3" name="Freeform 11"/>
              <p:cNvSpPr/>
              <p:nvPr/>
            </p:nvSpPr>
            <p:spPr bwMode="auto">
              <a:xfrm>
                <a:off x="646912" y="2460788"/>
                <a:ext cx="227985" cy="166818"/>
              </a:xfrm>
              <a:custGeom>
                <a:avLst/>
                <a:gdLst>
                  <a:gd name="T0" fmla="*/ 202 w 202"/>
                  <a:gd name="T1" fmla="*/ 92 h 148"/>
                  <a:gd name="T2" fmla="*/ 29 w 202"/>
                  <a:gd name="T3" fmla="*/ 148 h 148"/>
                  <a:gd name="T4" fmla="*/ 0 w 202"/>
                  <a:gd name="T5" fmla="*/ 59 h 148"/>
                  <a:gd name="T6" fmla="*/ 181 w 202"/>
                  <a:gd name="T7" fmla="*/ 0 h 148"/>
                  <a:gd name="T8" fmla="*/ 202 w 202"/>
                  <a:gd name="T9" fmla="*/ 9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48">
                    <a:moveTo>
                      <a:pt x="202" y="92"/>
                    </a:move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5" y="32"/>
                      <a:pt x="192" y="62"/>
                      <a:pt x="202" y="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4" name="Freeform 12"/>
              <p:cNvSpPr/>
              <p:nvPr/>
            </p:nvSpPr>
            <p:spPr bwMode="auto">
              <a:xfrm>
                <a:off x="730321" y="2635947"/>
                <a:ext cx="227985" cy="212694"/>
              </a:xfrm>
              <a:custGeom>
                <a:avLst/>
                <a:gdLst>
                  <a:gd name="T0" fmla="*/ 202 w 202"/>
                  <a:gd name="T1" fmla="*/ 81 h 188"/>
                  <a:gd name="T2" fmla="*/ 55 w 202"/>
                  <a:gd name="T3" fmla="*/ 188 h 188"/>
                  <a:gd name="T4" fmla="*/ 0 w 202"/>
                  <a:gd name="T5" fmla="*/ 112 h 188"/>
                  <a:gd name="T6" fmla="*/ 154 w 202"/>
                  <a:gd name="T7" fmla="*/ 0 h 188"/>
                  <a:gd name="T8" fmla="*/ 202 w 202"/>
                  <a:gd name="T9" fmla="*/ 8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88">
                    <a:moveTo>
                      <a:pt x="202" y="81"/>
                    </a:moveTo>
                    <a:cubicBezTo>
                      <a:pt x="55" y="188"/>
                      <a:pt x="55" y="188"/>
                      <a:pt x="55" y="18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7" y="29"/>
                      <a:pt x="184" y="56"/>
                      <a:pt x="202" y="8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5" name="Freeform 13"/>
              <p:cNvSpPr/>
              <p:nvPr/>
            </p:nvSpPr>
            <p:spPr bwMode="auto">
              <a:xfrm>
                <a:off x="881848" y="2787473"/>
                <a:ext cx="205743" cy="234936"/>
              </a:xfrm>
              <a:custGeom>
                <a:avLst/>
                <a:gdLst>
                  <a:gd name="T0" fmla="*/ 183 w 183"/>
                  <a:gd name="T1" fmla="*/ 62 h 209"/>
                  <a:gd name="T2" fmla="*/ 76 w 183"/>
                  <a:gd name="T3" fmla="*/ 209 h 209"/>
                  <a:gd name="T4" fmla="*/ 0 w 183"/>
                  <a:gd name="T5" fmla="*/ 154 h 209"/>
                  <a:gd name="T6" fmla="*/ 112 w 183"/>
                  <a:gd name="T7" fmla="*/ 0 h 209"/>
                  <a:gd name="T8" fmla="*/ 183 w 183"/>
                  <a:gd name="T9" fmla="*/ 6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183" y="62"/>
                    </a:moveTo>
                    <a:cubicBezTo>
                      <a:pt x="76" y="209"/>
                      <a:pt x="76" y="209"/>
                      <a:pt x="76" y="20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34" y="23"/>
                      <a:pt x="158" y="44"/>
                      <a:pt x="183" y="6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6" name="Freeform 14"/>
              <p:cNvSpPr/>
              <p:nvPr/>
            </p:nvSpPr>
            <p:spPr bwMode="auto">
              <a:xfrm>
                <a:off x="1086200" y="2898685"/>
                <a:ext cx="164038" cy="236326"/>
              </a:xfrm>
              <a:custGeom>
                <a:avLst/>
                <a:gdLst>
                  <a:gd name="T0" fmla="*/ 146 w 146"/>
                  <a:gd name="T1" fmla="*/ 37 h 210"/>
                  <a:gd name="T2" fmla="*/ 90 w 146"/>
                  <a:gd name="T3" fmla="*/ 210 h 210"/>
                  <a:gd name="T4" fmla="*/ 0 w 146"/>
                  <a:gd name="T5" fmla="*/ 181 h 210"/>
                  <a:gd name="T6" fmla="*/ 59 w 146"/>
                  <a:gd name="T7" fmla="*/ 0 h 210"/>
                  <a:gd name="T8" fmla="*/ 146 w 146"/>
                  <a:gd name="T9" fmla="*/ 3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146" y="37"/>
                    </a:moveTo>
                    <a:cubicBezTo>
                      <a:pt x="90" y="210"/>
                      <a:pt x="90" y="210"/>
                      <a:pt x="90" y="210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87" y="15"/>
                      <a:pt x="116" y="27"/>
                      <a:pt x="146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7" name="Freeform 15"/>
              <p:cNvSpPr/>
              <p:nvPr/>
            </p:nvSpPr>
            <p:spPr bwMode="auto">
              <a:xfrm>
                <a:off x="1325306" y="2959852"/>
                <a:ext cx="105652" cy="214083"/>
              </a:xfrm>
              <a:custGeom>
                <a:avLst/>
                <a:gdLst>
                  <a:gd name="T0" fmla="*/ 94 w 94"/>
                  <a:gd name="T1" fmla="*/ 8 h 190"/>
                  <a:gd name="T2" fmla="*/ 94 w 94"/>
                  <a:gd name="T3" fmla="*/ 190 h 190"/>
                  <a:gd name="T4" fmla="*/ 0 w 94"/>
                  <a:gd name="T5" fmla="*/ 190 h 190"/>
                  <a:gd name="T6" fmla="*/ 0 w 94"/>
                  <a:gd name="T7" fmla="*/ 0 h 190"/>
                  <a:gd name="T8" fmla="*/ 94 w 94"/>
                  <a:gd name="T9" fmla="*/ 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94" y="8"/>
                    </a:moveTo>
                    <a:cubicBezTo>
                      <a:pt x="94" y="190"/>
                      <a:pt x="94" y="190"/>
                      <a:pt x="94" y="190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6"/>
                      <a:pt x="61" y="8"/>
                      <a:pt x="94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8" name="Freeform 16"/>
              <p:cNvSpPr/>
              <p:nvPr/>
            </p:nvSpPr>
            <p:spPr bwMode="auto">
              <a:xfrm>
                <a:off x="1507416" y="2940390"/>
                <a:ext cx="168208" cy="227985"/>
              </a:xfrm>
              <a:custGeom>
                <a:avLst/>
                <a:gdLst>
                  <a:gd name="T0" fmla="*/ 92 w 149"/>
                  <a:gd name="T1" fmla="*/ 0 h 202"/>
                  <a:gd name="T2" fmla="*/ 149 w 149"/>
                  <a:gd name="T3" fmla="*/ 173 h 202"/>
                  <a:gd name="T4" fmla="*/ 59 w 149"/>
                  <a:gd name="T5" fmla="*/ 202 h 202"/>
                  <a:gd name="T6" fmla="*/ 0 w 149"/>
                  <a:gd name="T7" fmla="*/ 21 h 202"/>
                  <a:gd name="T8" fmla="*/ 92 w 149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201">
                    <a:moveTo>
                      <a:pt x="92" y="0"/>
                    </a:moveTo>
                    <a:cubicBezTo>
                      <a:pt x="149" y="173"/>
                      <a:pt x="149" y="173"/>
                      <a:pt x="149" y="173"/>
                    </a:cubicBezTo>
                    <a:cubicBezTo>
                      <a:pt x="59" y="202"/>
                      <a:pt x="59" y="202"/>
                      <a:pt x="59" y="20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2" y="17"/>
                      <a:pt x="63" y="10"/>
                      <a:pt x="9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9" name="Freeform 17"/>
              <p:cNvSpPr/>
              <p:nvPr/>
            </p:nvSpPr>
            <p:spPr bwMode="auto">
              <a:xfrm>
                <a:off x="1683965" y="2856980"/>
                <a:ext cx="211303" cy="229375"/>
              </a:xfrm>
              <a:custGeom>
                <a:avLst/>
                <a:gdLst>
                  <a:gd name="T0" fmla="*/ 81 w 188"/>
                  <a:gd name="T1" fmla="*/ 0 h 203"/>
                  <a:gd name="T2" fmla="*/ 188 w 188"/>
                  <a:gd name="T3" fmla="*/ 147 h 203"/>
                  <a:gd name="T4" fmla="*/ 112 w 188"/>
                  <a:gd name="T5" fmla="*/ 203 h 203"/>
                  <a:gd name="T6" fmla="*/ 0 w 188"/>
                  <a:gd name="T7" fmla="*/ 49 h 203"/>
                  <a:gd name="T8" fmla="*/ 81 w 188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81" y="0"/>
                    </a:moveTo>
                    <a:cubicBezTo>
                      <a:pt x="188" y="147"/>
                      <a:pt x="188" y="147"/>
                      <a:pt x="188" y="147"/>
                    </a:cubicBezTo>
                    <a:cubicBezTo>
                      <a:pt x="112" y="203"/>
                      <a:pt x="112" y="203"/>
                      <a:pt x="112" y="20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29" y="35"/>
                      <a:pt x="56" y="19"/>
                      <a:pt x="8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0" name="Freeform 18"/>
              <p:cNvSpPr/>
              <p:nvPr/>
            </p:nvSpPr>
            <p:spPr bwMode="auto">
              <a:xfrm>
                <a:off x="1834102" y="2727697"/>
                <a:ext cx="236326" cy="205742"/>
              </a:xfrm>
              <a:custGeom>
                <a:avLst/>
                <a:gdLst>
                  <a:gd name="T0" fmla="*/ 62 w 210"/>
                  <a:gd name="T1" fmla="*/ 0 h 183"/>
                  <a:gd name="T2" fmla="*/ 210 w 210"/>
                  <a:gd name="T3" fmla="*/ 107 h 183"/>
                  <a:gd name="T4" fmla="*/ 154 w 210"/>
                  <a:gd name="T5" fmla="*/ 183 h 183"/>
                  <a:gd name="T6" fmla="*/ 0 w 210"/>
                  <a:gd name="T7" fmla="*/ 71 h 183"/>
                  <a:gd name="T8" fmla="*/ 62 w 210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83">
                    <a:moveTo>
                      <a:pt x="62" y="0"/>
                    </a:moveTo>
                    <a:cubicBezTo>
                      <a:pt x="210" y="107"/>
                      <a:pt x="210" y="107"/>
                      <a:pt x="210" y="10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3" y="49"/>
                      <a:pt x="44" y="26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1" name="Freeform 19"/>
              <p:cNvSpPr/>
              <p:nvPr/>
            </p:nvSpPr>
            <p:spPr bwMode="auto">
              <a:xfrm>
                <a:off x="1945314" y="2563659"/>
                <a:ext cx="236326" cy="165428"/>
              </a:xfrm>
              <a:custGeom>
                <a:avLst/>
                <a:gdLst>
                  <a:gd name="T0" fmla="*/ 37 w 210"/>
                  <a:gd name="T1" fmla="*/ 0 h 146"/>
                  <a:gd name="T2" fmla="*/ 210 w 210"/>
                  <a:gd name="T3" fmla="*/ 56 h 146"/>
                  <a:gd name="T4" fmla="*/ 181 w 210"/>
                  <a:gd name="T5" fmla="*/ 146 h 146"/>
                  <a:gd name="T6" fmla="*/ 0 w 210"/>
                  <a:gd name="T7" fmla="*/ 87 h 146"/>
                  <a:gd name="T8" fmla="*/ 37 w 210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6">
                    <a:moveTo>
                      <a:pt x="37" y="0"/>
                    </a:moveTo>
                    <a:cubicBezTo>
                      <a:pt x="210" y="56"/>
                      <a:pt x="210" y="56"/>
                      <a:pt x="210" y="56"/>
                    </a:cubicBezTo>
                    <a:cubicBezTo>
                      <a:pt x="181" y="146"/>
                      <a:pt x="181" y="146"/>
                      <a:pt x="181" y="14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5" y="60"/>
                      <a:pt x="27" y="30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2" name="Freeform 20"/>
              <p:cNvSpPr/>
              <p:nvPr/>
            </p:nvSpPr>
            <p:spPr bwMode="auto">
              <a:xfrm>
                <a:off x="2006481" y="2384329"/>
                <a:ext cx="214083" cy="105652"/>
              </a:xfrm>
              <a:custGeom>
                <a:avLst/>
                <a:gdLst>
                  <a:gd name="T0" fmla="*/ 9 w 190"/>
                  <a:gd name="T1" fmla="*/ 0 h 94"/>
                  <a:gd name="T2" fmla="*/ 190 w 190"/>
                  <a:gd name="T3" fmla="*/ 0 h 94"/>
                  <a:gd name="T4" fmla="*/ 190 w 190"/>
                  <a:gd name="T5" fmla="*/ 94 h 94"/>
                  <a:gd name="T6" fmla="*/ 0 w 190"/>
                  <a:gd name="T7" fmla="*/ 94 h 94"/>
                  <a:gd name="T8" fmla="*/ 9 w 19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4">
                    <a:moveTo>
                      <a:pt x="9" y="0"/>
                    </a:move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6" y="63"/>
                      <a:pt x="9" y="32"/>
                      <a:pt x="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3" name="Freeform 21"/>
              <p:cNvSpPr/>
              <p:nvPr/>
            </p:nvSpPr>
            <p:spPr bwMode="auto">
              <a:xfrm>
                <a:off x="1987018" y="2139662"/>
                <a:ext cx="227985" cy="166818"/>
              </a:xfrm>
              <a:custGeom>
                <a:avLst/>
                <a:gdLst>
                  <a:gd name="T0" fmla="*/ 0 w 202"/>
                  <a:gd name="T1" fmla="*/ 56 h 148"/>
                  <a:gd name="T2" fmla="*/ 173 w 202"/>
                  <a:gd name="T3" fmla="*/ 0 h 148"/>
                  <a:gd name="T4" fmla="*/ 202 w 202"/>
                  <a:gd name="T5" fmla="*/ 89 h 148"/>
                  <a:gd name="T6" fmla="*/ 21 w 202"/>
                  <a:gd name="T7" fmla="*/ 148 h 148"/>
                  <a:gd name="T8" fmla="*/ 0 w 202"/>
                  <a:gd name="T9" fmla="*/ 5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48">
                    <a:moveTo>
                      <a:pt x="0" y="56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202" y="89"/>
                      <a:pt x="202" y="89"/>
                      <a:pt x="202" y="89"/>
                    </a:cubicBezTo>
                    <a:cubicBezTo>
                      <a:pt x="21" y="148"/>
                      <a:pt x="21" y="148"/>
                      <a:pt x="21" y="148"/>
                    </a:cubicBezTo>
                    <a:cubicBezTo>
                      <a:pt x="17" y="116"/>
                      <a:pt x="10" y="85"/>
                      <a:pt x="0" y="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4" name="Freeform 22"/>
              <p:cNvSpPr/>
              <p:nvPr/>
            </p:nvSpPr>
            <p:spPr bwMode="auto">
              <a:xfrm>
                <a:off x="1903609" y="1918628"/>
                <a:ext cx="229375" cy="211303"/>
              </a:xfrm>
              <a:custGeom>
                <a:avLst/>
                <a:gdLst>
                  <a:gd name="T0" fmla="*/ 0 w 203"/>
                  <a:gd name="T1" fmla="*/ 107 h 188"/>
                  <a:gd name="T2" fmla="*/ 148 w 203"/>
                  <a:gd name="T3" fmla="*/ 0 h 188"/>
                  <a:gd name="T4" fmla="*/ 203 w 203"/>
                  <a:gd name="T5" fmla="*/ 76 h 188"/>
                  <a:gd name="T6" fmla="*/ 49 w 203"/>
                  <a:gd name="T7" fmla="*/ 188 h 188"/>
                  <a:gd name="T8" fmla="*/ 0 w 203"/>
                  <a:gd name="T9" fmla="*/ 10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88">
                    <a:moveTo>
                      <a:pt x="0" y="107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76"/>
                      <a:pt x="203" y="76"/>
                      <a:pt x="203" y="76"/>
                    </a:cubicBezTo>
                    <a:cubicBezTo>
                      <a:pt x="49" y="188"/>
                      <a:pt x="49" y="188"/>
                      <a:pt x="49" y="188"/>
                    </a:cubicBezTo>
                    <a:cubicBezTo>
                      <a:pt x="35" y="160"/>
                      <a:pt x="19" y="132"/>
                      <a:pt x="0" y="1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5" name="Freeform 23"/>
              <p:cNvSpPr/>
              <p:nvPr/>
            </p:nvSpPr>
            <p:spPr bwMode="auto">
              <a:xfrm>
                <a:off x="1774326" y="1743469"/>
                <a:ext cx="205743" cy="236326"/>
              </a:xfrm>
              <a:custGeom>
                <a:avLst/>
                <a:gdLst>
                  <a:gd name="T0" fmla="*/ 0 w 183"/>
                  <a:gd name="T1" fmla="*/ 147 h 209"/>
                  <a:gd name="T2" fmla="*/ 107 w 183"/>
                  <a:gd name="T3" fmla="*/ 0 h 209"/>
                  <a:gd name="T4" fmla="*/ 183 w 183"/>
                  <a:gd name="T5" fmla="*/ 55 h 209"/>
                  <a:gd name="T6" fmla="*/ 72 w 183"/>
                  <a:gd name="T7" fmla="*/ 209 h 209"/>
                  <a:gd name="T8" fmla="*/ 0 w 183"/>
                  <a:gd name="T9" fmla="*/ 14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0" y="147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183" y="55"/>
                      <a:pt x="183" y="55"/>
                      <a:pt x="183" y="55"/>
                    </a:cubicBezTo>
                    <a:cubicBezTo>
                      <a:pt x="72" y="209"/>
                      <a:pt x="72" y="209"/>
                      <a:pt x="72" y="209"/>
                    </a:cubicBezTo>
                    <a:cubicBezTo>
                      <a:pt x="50" y="186"/>
                      <a:pt x="26" y="165"/>
                      <a:pt x="0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6" name="Freeform 24"/>
              <p:cNvSpPr/>
              <p:nvPr/>
            </p:nvSpPr>
            <p:spPr bwMode="auto">
              <a:xfrm>
                <a:off x="1611677" y="1630867"/>
                <a:ext cx="164038" cy="237716"/>
              </a:xfrm>
              <a:custGeom>
                <a:avLst/>
                <a:gdLst>
                  <a:gd name="T0" fmla="*/ 0 w 146"/>
                  <a:gd name="T1" fmla="*/ 173 h 210"/>
                  <a:gd name="T2" fmla="*/ 57 w 146"/>
                  <a:gd name="T3" fmla="*/ 0 h 210"/>
                  <a:gd name="T4" fmla="*/ 146 w 146"/>
                  <a:gd name="T5" fmla="*/ 29 h 210"/>
                  <a:gd name="T6" fmla="*/ 87 w 146"/>
                  <a:gd name="T7" fmla="*/ 210 h 210"/>
                  <a:gd name="T8" fmla="*/ 0 w 146"/>
                  <a:gd name="T9" fmla="*/ 17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0" y="173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46" y="29"/>
                      <a:pt x="146" y="29"/>
                      <a:pt x="146" y="29"/>
                    </a:cubicBezTo>
                    <a:cubicBezTo>
                      <a:pt x="87" y="210"/>
                      <a:pt x="87" y="210"/>
                      <a:pt x="87" y="210"/>
                    </a:cubicBezTo>
                    <a:cubicBezTo>
                      <a:pt x="60" y="195"/>
                      <a:pt x="31" y="183"/>
                      <a:pt x="0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4" name="Group 4"/>
            <p:cNvGrpSpPr/>
            <p:nvPr/>
          </p:nvGrpSpPr>
          <p:grpSpPr>
            <a:xfrm>
              <a:off x="9232722" y="2109312"/>
              <a:ext cx="2206528" cy="2208470"/>
              <a:chOff x="2743200" y="1593333"/>
              <a:chExt cx="1579212" cy="1580602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3532806" y="1593333"/>
                <a:ext cx="105652" cy="214083"/>
              </a:xfrm>
              <a:custGeom>
                <a:avLst/>
                <a:gdLst>
                  <a:gd name="T0" fmla="*/ 0 w 94"/>
                  <a:gd name="T1" fmla="*/ 181 h 190"/>
                  <a:gd name="T2" fmla="*/ 0 w 94"/>
                  <a:gd name="T3" fmla="*/ 0 h 190"/>
                  <a:gd name="T4" fmla="*/ 94 w 94"/>
                  <a:gd name="T5" fmla="*/ 0 h 190"/>
                  <a:gd name="T6" fmla="*/ 94 w 94"/>
                  <a:gd name="T7" fmla="*/ 190 h 190"/>
                  <a:gd name="T8" fmla="*/ 0 w 94"/>
                  <a:gd name="T9" fmla="*/ 18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190"/>
                      <a:pt x="94" y="190"/>
                      <a:pt x="94" y="190"/>
                    </a:cubicBezTo>
                    <a:cubicBezTo>
                      <a:pt x="63" y="184"/>
                      <a:pt x="32" y="181"/>
                      <a:pt x="0" y="1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>
                <a:off x="3289529" y="1598894"/>
                <a:ext cx="166818" cy="227985"/>
              </a:xfrm>
              <a:custGeom>
                <a:avLst/>
                <a:gdLst>
                  <a:gd name="T0" fmla="*/ 56 w 148"/>
                  <a:gd name="T1" fmla="*/ 202 h 202"/>
                  <a:gd name="T2" fmla="*/ 0 w 148"/>
                  <a:gd name="T3" fmla="*/ 29 h 202"/>
                  <a:gd name="T4" fmla="*/ 90 w 148"/>
                  <a:gd name="T5" fmla="*/ 0 h 202"/>
                  <a:gd name="T6" fmla="*/ 148 w 148"/>
                  <a:gd name="T7" fmla="*/ 181 h 202"/>
                  <a:gd name="T8" fmla="*/ 56 w 148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01">
                    <a:moveTo>
                      <a:pt x="56" y="202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48" y="181"/>
                      <a:pt x="148" y="181"/>
                      <a:pt x="148" y="181"/>
                    </a:cubicBezTo>
                    <a:cubicBezTo>
                      <a:pt x="117" y="185"/>
                      <a:pt x="86" y="192"/>
                      <a:pt x="56" y="20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9" name="Freeform 7"/>
              <p:cNvSpPr/>
              <p:nvPr/>
            </p:nvSpPr>
            <p:spPr bwMode="auto">
              <a:xfrm>
                <a:off x="3068495" y="1680912"/>
                <a:ext cx="211303" cy="229375"/>
              </a:xfrm>
              <a:custGeom>
                <a:avLst/>
                <a:gdLst>
                  <a:gd name="T0" fmla="*/ 107 w 188"/>
                  <a:gd name="T1" fmla="*/ 203 h 203"/>
                  <a:gd name="T2" fmla="*/ 0 w 188"/>
                  <a:gd name="T3" fmla="*/ 56 h 203"/>
                  <a:gd name="T4" fmla="*/ 77 w 188"/>
                  <a:gd name="T5" fmla="*/ 0 h 203"/>
                  <a:gd name="T6" fmla="*/ 188 w 188"/>
                  <a:gd name="T7" fmla="*/ 154 h 203"/>
                  <a:gd name="T8" fmla="*/ 107 w 188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107" y="203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160" y="168"/>
                      <a:pt x="132" y="184"/>
                      <a:pt x="107" y="2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2894726" y="1832439"/>
                <a:ext cx="234935" cy="207133"/>
              </a:xfrm>
              <a:custGeom>
                <a:avLst/>
                <a:gdLst>
                  <a:gd name="T0" fmla="*/ 147 w 209"/>
                  <a:gd name="T1" fmla="*/ 183 h 183"/>
                  <a:gd name="T2" fmla="*/ 0 w 209"/>
                  <a:gd name="T3" fmla="*/ 76 h 183"/>
                  <a:gd name="T4" fmla="*/ 55 w 209"/>
                  <a:gd name="T5" fmla="*/ 0 h 183"/>
                  <a:gd name="T6" fmla="*/ 209 w 209"/>
                  <a:gd name="T7" fmla="*/ 112 h 183"/>
                  <a:gd name="T8" fmla="*/ 147 w 209"/>
                  <a:gd name="T9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183">
                    <a:moveTo>
                      <a:pt x="147" y="183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209" y="112"/>
                      <a:pt x="209" y="112"/>
                      <a:pt x="209" y="112"/>
                    </a:cubicBezTo>
                    <a:cubicBezTo>
                      <a:pt x="187" y="133"/>
                      <a:pt x="166" y="157"/>
                      <a:pt x="147" y="1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1" name="Freeform 9"/>
              <p:cNvSpPr/>
              <p:nvPr/>
            </p:nvSpPr>
            <p:spPr bwMode="auto">
              <a:xfrm>
                <a:off x="2782123" y="2038182"/>
                <a:ext cx="236326" cy="164038"/>
              </a:xfrm>
              <a:custGeom>
                <a:avLst/>
                <a:gdLst>
                  <a:gd name="T0" fmla="*/ 173 w 211"/>
                  <a:gd name="T1" fmla="*/ 146 h 146"/>
                  <a:gd name="T2" fmla="*/ 0 w 211"/>
                  <a:gd name="T3" fmla="*/ 90 h 146"/>
                  <a:gd name="T4" fmla="*/ 29 w 211"/>
                  <a:gd name="T5" fmla="*/ 0 h 146"/>
                  <a:gd name="T6" fmla="*/ 211 w 211"/>
                  <a:gd name="T7" fmla="*/ 59 h 146"/>
                  <a:gd name="T8" fmla="*/ 173 w 211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46">
                    <a:moveTo>
                      <a:pt x="173" y="146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196" y="86"/>
                      <a:pt x="183" y="115"/>
                      <a:pt x="173" y="14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2" name="Freeform 10"/>
              <p:cNvSpPr/>
              <p:nvPr/>
            </p:nvSpPr>
            <p:spPr bwMode="auto">
              <a:xfrm>
                <a:off x="2743200" y="2277288"/>
                <a:ext cx="214083" cy="107042"/>
              </a:xfrm>
              <a:custGeom>
                <a:avLst/>
                <a:gdLst>
                  <a:gd name="T0" fmla="*/ 182 w 190"/>
                  <a:gd name="T1" fmla="*/ 95 h 95"/>
                  <a:gd name="T2" fmla="*/ 0 w 190"/>
                  <a:gd name="T3" fmla="*/ 95 h 95"/>
                  <a:gd name="T4" fmla="*/ 0 w 190"/>
                  <a:gd name="T5" fmla="*/ 0 h 95"/>
                  <a:gd name="T6" fmla="*/ 190 w 190"/>
                  <a:gd name="T7" fmla="*/ 0 h 95"/>
                  <a:gd name="T8" fmla="*/ 182 w 19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5">
                    <a:moveTo>
                      <a:pt x="182" y="95"/>
                    </a:moveTo>
                    <a:cubicBezTo>
                      <a:pt x="0" y="95"/>
                      <a:pt x="0" y="95"/>
                      <a:pt x="0" y="9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5" y="31"/>
                      <a:pt x="182" y="62"/>
                      <a:pt x="182" y="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3" name="Freeform 11"/>
              <p:cNvSpPr/>
              <p:nvPr/>
            </p:nvSpPr>
            <p:spPr bwMode="auto">
              <a:xfrm>
                <a:off x="2748760" y="2460788"/>
                <a:ext cx="227985" cy="166818"/>
              </a:xfrm>
              <a:custGeom>
                <a:avLst/>
                <a:gdLst>
                  <a:gd name="T0" fmla="*/ 202 w 202"/>
                  <a:gd name="T1" fmla="*/ 92 h 148"/>
                  <a:gd name="T2" fmla="*/ 29 w 202"/>
                  <a:gd name="T3" fmla="*/ 148 h 148"/>
                  <a:gd name="T4" fmla="*/ 0 w 202"/>
                  <a:gd name="T5" fmla="*/ 59 h 148"/>
                  <a:gd name="T6" fmla="*/ 181 w 202"/>
                  <a:gd name="T7" fmla="*/ 0 h 148"/>
                  <a:gd name="T8" fmla="*/ 202 w 202"/>
                  <a:gd name="T9" fmla="*/ 9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48">
                    <a:moveTo>
                      <a:pt x="202" y="92"/>
                    </a:move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5" y="32"/>
                      <a:pt x="192" y="62"/>
                      <a:pt x="202" y="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4" name="Freeform 12"/>
              <p:cNvSpPr/>
              <p:nvPr/>
            </p:nvSpPr>
            <p:spPr bwMode="auto">
              <a:xfrm>
                <a:off x="2832169" y="2635947"/>
                <a:ext cx="227985" cy="212694"/>
              </a:xfrm>
              <a:custGeom>
                <a:avLst/>
                <a:gdLst>
                  <a:gd name="T0" fmla="*/ 202 w 202"/>
                  <a:gd name="T1" fmla="*/ 81 h 188"/>
                  <a:gd name="T2" fmla="*/ 55 w 202"/>
                  <a:gd name="T3" fmla="*/ 188 h 188"/>
                  <a:gd name="T4" fmla="*/ 0 w 202"/>
                  <a:gd name="T5" fmla="*/ 112 h 188"/>
                  <a:gd name="T6" fmla="*/ 154 w 202"/>
                  <a:gd name="T7" fmla="*/ 0 h 188"/>
                  <a:gd name="T8" fmla="*/ 202 w 202"/>
                  <a:gd name="T9" fmla="*/ 8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88">
                    <a:moveTo>
                      <a:pt x="202" y="81"/>
                    </a:moveTo>
                    <a:cubicBezTo>
                      <a:pt x="55" y="188"/>
                      <a:pt x="55" y="188"/>
                      <a:pt x="55" y="18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7" y="29"/>
                      <a:pt x="184" y="56"/>
                      <a:pt x="202" y="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5" name="Freeform 13"/>
              <p:cNvSpPr/>
              <p:nvPr/>
            </p:nvSpPr>
            <p:spPr bwMode="auto">
              <a:xfrm>
                <a:off x="2983696" y="2787473"/>
                <a:ext cx="205743" cy="234936"/>
              </a:xfrm>
              <a:custGeom>
                <a:avLst/>
                <a:gdLst>
                  <a:gd name="T0" fmla="*/ 183 w 183"/>
                  <a:gd name="T1" fmla="*/ 62 h 209"/>
                  <a:gd name="T2" fmla="*/ 76 w 183"/>
                  <a:gd name="T3" fmla="*/ 209 h 209"/>
                  <a:gd name="T4" fmla="*/ 0 w 183"/>
                  <a:gd name="T5" fmla="*/ 154 h 209"/>
                  <a:gd name="T6" fmla="*/ 112 w 183"/>
                  <a:gd name="T7" fmla="*/ 0 h 209"/>
                  <a:gd name="T8" fmla="*/ 183 w 183"/>
                  <a:gd name="T9" fmla="*/ 6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183" y="62"/>
                    </a:moveTo>
                    <a:cubicBezTo>
                      <a:pt x="76" y="209"/>
                      <a:pt x="76" y="209"/>
                      <a:pt x="76" y="20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34" y="23"/>
                      <a:pt x="158" y="44"/>
                      <a:pt x="183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6" name="Freeform 14"/>
              <p:cNvSpPr/>
              <p:nvPr/>
            </p:nvSpPr>
            <p:spPr bwMode="auto">
              <a:xfrm>
                <a:off x="3188048" y="2898685"/>
                <a:ext cx="164038" cy="236326"/>
              </a:xfrm>
              <a:custGeom>
                <a:avLst/>
                <a:gdLst>
                  <a:gd name="T0" fmla="*/ 146 w 146"/>
                  <a:gd name="T1" fmla="*/ 37 h 210"/>
                  <a:gd name="T2" fmla="*/ 90 w 146"/>
                  <a:gd name="T3" fmla="*/ 210 h 210"/>
                  <a:gd name="T4" fmla="*/ 0 w 146"/>
                  <a:gd name="T5" fmla="*/ 181 h 210"/>
                  <a:gd name="T6" fmla="*/ 59 w 146"/>
                  <a:gd name="T7" fmla="*/ 0 h 210"/>
                  <a:gd name="T8" fmla="*/ 146 w 146"/>
                  <a:gd name="T9" fmla="*/ 3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146" y="37"/>
                    </a:moveTo>
                    <a:cubicBezTo>
                      <a:pt x="90" y="210"/>
                      <a:pt x="90" y="210"/>
                      <a:pt x="90" y="210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87" y="15"/>
                      <a:pt x="116" y="27"/>
                      <a:pt x="14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7" name="Freeform 15"/>
              <p:cNvSpPr/>
              <p:nvPr/>
            </p:nvSpPr>
            <p:spPr bwMode="auto">
              <a:xfrm>
                <a:off x="3427154" y="2959852"/>
                <a:ext cx="105652" cy="214083"/>
              </a:xfrm>
              <a:custGeom>
                <a:avLst/>
                <a:gdLst>
                  <a:gd name="T0" fmla="*/ 94 w 94"/>
                  <a:gd name="T1" fmla="*/ 8 h 190"/>
                  <a:gd name="T2" fmla="*/ 94 w 94"/>
                  <a:gd name="T3" fmla="*/ 190 h 190"/>
                  <a:gd name="T4" fmla="*/ 0 w 94"/>
                  <a:gd name="T5" fmla="*/ 190 h 190"/>
                  <a:gd name="T6" fmla="*/ 0 w 94"/>
                  <a:gd name="T7" fmla="*/ 0 h 190"/>
                  <a:gd name="T8" fmla="*/ 94 w 94"/>
                  <a:gd name="T9" fmla="*/ 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94" y="8"/>
                    </a:moveTo>
                    <a:cubicBezTo>
                      <a:pt x="94" y="190"/>
                      <a:pt x="94" y="190"/>
                      <a:pt x="94" y="190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6"/>
                      <a:pt x="61" y="8"/>
                      <a:pt x="94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8" name="Freeform 16"/>
              <p:cNvSpPr/>
              <p:nvPr/>
            </p:nvSpPr>
            <p:spPr bwMode="auto">
              <a:xfrm>
                <a:off x="3609264" y="2940390"/>
                <a:ext cx="168208" cy="227985"/>
              </a:xfrm>
              <a:custGeom>
                <a:avLst/>
                <a:gdLst>
                  <a:gd name="T0" fmla="*/ 92 w 149"/>
                  <a:gd name="T1" fmla="*/ 0 h 202"/>
                  <a:gd name="T2" fmla="*/ 149 w 149"/>
                  <a:gd name="T3" fmla="*/ 173 h 202"/>
                  <a:gd name="T4" fmla="*/ 59 w 149"/>
                  <a:gd name="T5" fmla="*/ 202 h 202"/>
                  <a:gd name="T6" fmla="*/ 0 w 149"/>
                  <a:gd name="T7" fmla="*/ 21 h 202"/>
                  <a:gd name="T8" fmla="*/ 92 w 149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201">
                    <a:moveTo>
                      <a:pt x="92" y="0"/>
                    </a:moveTo>
                    <a:cubicBezTo>
                      <a:pt x="149" y="173"/>
                      <a:pt x="149" y="173"/>
                      <a:pt x="149" y="173"/>
                    </a:cubicBezTo>
                    <a:cubicBezTo>
                      <a:pt x="59" y="202"/>
                      <a:pt x="59" y="202"/>
                      <a:pt x="59" y="20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2" y="17"/>
                      <a:pt x="63" y="1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9" name="Freeform 17"/>
              <p:cNvSpPr/>
              <p:nvPr/>
            </p:nvSpPr>
            <p:spPr bwMode="auto">
              <a:xfrm>
                <a:off x="3785813" y="2856980"/>
                <a:ext cx="211303" cy="229375"/>
              </a:xfrm>
              <a:custGeom>
                <a:avLst/>
                <a:gdLst>
                  <a:gd name="T0" fmla="*/ 81 w 188"/>
                  <a:gd name="T1" fmla="*/ 0 h 203"/>
                  <a:gd name="T2" fmla="*/ 188 w 188"/>
                  <a:gd name="T3" fmla="*/ 147 h 203"/>
                  <a:gd name="T4" fmla="*/ 112 w 188"/>
                  <a:gd name="T5" fmla="*/ 203 h 203"/>
                  <a:gd name="T6" fmla="*/ 0 w 188"/>
                  <a:gd name="T7" fmla="*/ 49 h 203"/>
                  <a:gd name="T8" fmla="*/ 81 w 188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81" y="0"/>
                    </a:moveTo>
                    <a:cubicBezTo>
                      <a:pt x="188" y="147"/>
                      <a:pt x="188" y="147"/>
                      <a:pt x="188" y="147"/>
                    </a:cubicBezTo>
                    <a:cubicBezTo>
                      <a:pt x="112" y="203"/>
                      <a:pt x="112" y="203"/>
                      <a:pt x="112" y="20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29" y="35"/>
                      <a:pt x="56" y="19"/>
                      <a:pt x="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0" name="Freeform 18"/>
              <p:cNvSpPr/>
              <p:nvPr/>
            </p:nvSpPr>
            <p:spPr bwMode="auto">
              <a:xfrm>
                <a:off x="3935950" y="2727697"/>
                <a:ext cx="236326" cy="205742"/>
              </a:xfrm>
              <a:custGeom>
                <a:avLst/>
                <a:gdLst>
                  <a:gd name="T0" fmla="*/ 62 w 210"/>
                  <a:gd name="T1" fmla="*/ 0 h 183"/>
                  <a:gd name="T2" fmla="*/ 210 w 210"/>
                  <a:gd name="T3" fmla="*/ 107 h 183"/>
                  <a:gd name="T4" fmla="*/ 154 w 210"/>
                  <a:gd name="T5" fmla="*/ 183 h 183"/>
                  <a:gd name="T6" fmla="*/ 0 w 210"/>
                  <a:gd name="T7" fmla="*/ 71 h 183"/>
                  <a:gd name="T8" fmla="*/ 62 w 210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83">
                    <a:moveTo>
                      <a:pt x="62" y="0"/>
                    </a:moveTo>
                    <a:cubicBezTo>
                      <a:pt x="210" y="107"/>
                      <a:pt x="210" y="107"/>
                      <a:pt x="210" y="10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3" y="49"/>
                      <a:pt x="44" y="26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1" name="Freeform 19"/>
              <p:cNvSpPr/>
              <p:nvPr/>
            </p:nvSpPr>
            <p:spPr bwMode="auto">
              <a:xfrm>
                <a:off x="4047162" y="2563659"/>
                <a:ext cx="236326" cy="165428"/>
              </a:xfrm>
              <a:custGeom>
                <a:avLst/>
                <a:gdLst>
                  <a:gd name="T0" fmla="*/ 37 w 210"/>
                  <a:gd name="T1" fmla="*/ 0 h 146"/>
                  <a:gd name="T2" fmla="*/ 210 w 210"/>
                  <a:gd name="T3" fmla="*/ 56 h 146"/>
                  <a:gd name="T4" fmla="*/ 181 w 210"/>
                  <a:gd name="T5" fmla="*/ 146 h 146"/>
                  <a:gd name="T6" fmla="*/ 0 w 210"/>
                  <a:gd name="T7" fmla="*/ 87 h 146"/>
                  <a:gd name="T8" fmla="*/ 37 w 210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6">
                    <a:moveTo>
                      <a:pt x="37" y="0"/>
                    </a:moveTo>
                    <a:cubicBezTo>
                      <a:pt x="210" y="56"/>
                      <a:pt x="210" y="56"/>
                      <a:pt x="210" y="56"/>
                    </a:cubicBezTo>
                    <a:cubicBezTo>
                      <a:pt x="181" y="146"/>
                      <a:pt x="181" y="146"/>
                      <a:pt x="181" y="14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5" y="60"/>
                      <a:pt x="27" y="30"/>
                      <a:pt x="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2" name="Freeform 20"/>
              <p:cNvSpPr/>
              <p:nvPr/>
            </p:nvSpPr>
            <p:spPr bwMode="auto">
              <a:xfrm>
                <a:off x="4108329" y="2384329"/>
                <a:ext cx="214083" cy="105652"/>
              </a:xfrm>
              <a:custGeom>
                <a:avLst/>
                <a:gdLst>
                  <a:gd name="T0" fmla="*/ 9 w 190"/>
                  <a:gd name="T1" fmla="*/ 0 h 94"/>
                  <a:gd name="T2" fmla="*/ 190 w 190"/>
                  <a:gd name="T3" fmla="*/ 0 h 94"/>
                  <a:gd name="T4" fmla="*/ 190 w 190"/>
                  <a:gd name="T5" fmla="*/ 94 h 94"/>
                  <a:gd name="T6" fmla="*/ 0 w 190"/>
                  <a:gd name="T7" fmla="*/ 94 h 94"/>
                  <a:gd name="T8" fmla="*/ 9 w 19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4">
                    <a:moveTo>
                      <a:pt x="9" y="0"/>
                    </a:move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6" y="63"/>
                      <a:pt x="9" y="32"/>
                      <a:pt x="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3" name="Freeform 21"/>
              <p:cNvSpPr/>
              <p:nvPr/>
            </p:nvSpPr>
            <p:spPr bwMode="auto">
              <a:xfrm>
                <a:off x="4088866" y="2139662"/>
                <a:ext cx="227985" cy="166818"/>
              </a:xfrm>
              <a:custGeom>
                <a:avLst/>
                <a:gdLst>
                  <a:gd name="T0" fmla="*/ 0 w 202"/>
                  <a:gd name="T1" fmla="*/ 56 h 148"/>
                  <a:gd name="T2" fmla="*/ 173 w 202"/>
                  <a:gd name="T3" fmla="*/ 0 h 148"/>
                  <a:gd name="T4" fmla="*/ 202 w 202"/>
                  <a:gd name="T5" fmla="*/ 89 h 148"/>
                  <a:gd name="T6" fmla="*/ 21 w 202"/>
                  <a:gd name="T7" fmla="*/ 148 h 148"/>
                  <a:gd name="T8" fmla="*/ 0 w 202"/>
                  <a:gd name="T9" fmla="*/ 5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48">
                    <a:moveTo>
                      <a:pt x="0" y="56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202" y="89"/>
                      <a:pt x="202" y="89"/>
                      <a:pt x="202" y="89"/>
                    </a:cubicBezTo>
                    <a:cubicBezTo>
                      <a:pt x="21" y="148"/>
                      <a:pt x="21" y="148"/>
                      <a:pt x="21" y="148"/>
                    </a:cubicBezTo>
                    <a:cubicBezTo>
                      <a:pt x="17" y="116"/>
                      <a:pt x="10" y="85"/>
                      <a:pt x="0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4" name="Freeform 22"/>
              <p:cNvSpPr/>
              <p:nvPr/>
            </p:nvSpPr>
            <p:spPr bwMode="auto">
              <a:xfrm>
                <a:off x="4005457" y="1918628"/>
                <a:ext cx="229375" cy="211303"/>
              </a:xfrm>
              <a:custGeom>
                <a:avLst/>
                <a:gdLst>
                  <a:gd name="T0" fmla="*/ 0 w 203"/>
                  <a:gd name="T1" fmla="*/ 107 h 188"/>
                  <a:gd name="T2" fmla="*/ 148 w 203"/>
                  <a:gd name="T3" fmla="*/ 0 h 188"/>
                  <a:gd name="T4" fmla="*/ 203 w 203"/>
                  <a:gd name="T5" fmla="*/ 76 h 188"/>
                  <a:gd name="T6" fmla="*/ 49 w 203"/>
                  <a:gd name="T7" fmla="*/ 188 h 188"/>
                  <a:gd name="T8" fmla="*/ 0 w 203"/>
                  <a:gd name="T9" fmla="*/ 10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88">
                    <a:moveTo>
                      <a:pt x="0" y="107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76"/>
                      <a:pt x="203" y="76"/>
                      <a:pt x="203" y="76"/>
                    </a:cubicBezTo>
                    <a:cubicBezTo>
                      <a:pt x="49" y="188"/>
                      <a:pt x="49" y="188"/>
                      <a:pt x="49" y="188"/>
                    </a:cubicBezTo>
                    <a:cubicBezTo>
                      <a:pt x="35" y="160"/>
                      <a:pt x="19" y="132"/>
                      <a:pt x="0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5" name="Freeform 23"/>
              <p:cNvSpPr/>
              <p:nvPr/>
            </p:nvSpPr>
            <p:spPr bwMode="auto">
              <a:xfrm>
                <a:off x="3876174" y="1743469"/>
                <a:ext cx="205743" cy="236326"/>
              </a:xfrm>
              <a:custGeom>
                <a:avLst/>
                <a:gdLst>
                  <a:gd name="T0" fmla="*/ 0 w 183"/>
                  <a:gd name="T1" fmla="*/ 147 h 209"/>
                  <a:gd name="T2" fmla="*/ 107 w 183"/>
                  <a:gd name="T3" fmla="*/ 0 h 209"/>
                  <a:gd name="T4" fmla="*/ 183 w 183"/>
                  <a:gd name="T5" fmla="*/ 55 h 209"/>
                  <a:gd name="T6" fmla="*/ 72 w 183"/>
                  <a:gd name="T7" fmla="*/ 209 h 209"/>
                  <a:gd name="T8" fmla="*/ 0 w 183"/>
                  <a:gd name="T9" fmla="*/ 14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0" y="147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183" y="55"/>
                      <a:pt x="183" y="55"/>
                      <a:pt x="183" y="55"/>
                    </a:cubicBezTo>
                    <a:cubicBezTo>
                      <a:pt x="72" y="209"/>
                      <a:pt x="72" y="209"/>
                      <a:pt x="72" y="209"/>
                    </a:cubicBezTo>
                    <a:cubicBezTo>
                      <a:pt x="50" y="186"/>
                      <a:pt x="26" y="165"/>
                      <a:pt x="0" y="1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6" name="Freeform 24"/>
              <p:cNvSpPr/>
              <p:nvPr/>
            </p:nvSpPr>
            <p:spPr bwMode="auto">
              <a:xfrm>
                <a:off x="3713525" y="1630867"/>
                <a:ext cx="164038" cy="237716"/>
              </a:xfrm>
              <a:custGeom>
                <a:avLst/>
                <a:gdLst>
                  <a:gd name="T0" fmla="*/ 0 w 146"/>
                  <a:gd name="T1" fmla="*/ 173 h 210"/>
                  <a:gd name="T2" fmla="*/ 57 w 146"/>
                  <a:gd name="T3" fmla="*/ 0 h 210"/>
                  <a:gd name="T4" fmla="*/ 146 w 146"/>
                  <a:gd name="T5" fmla="*/ 29 h 210"/>
                  <a:gd name="T6" fmla="*/ 87 w 146"/>
                  <a:gd name="T7" fmla="*/ 210 h 210"/>
                  <a:gd name="T8" fmla="*/ 0 w 146"/>
                  <a:gd name="T9" fmla="*/ 17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0" y="173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46" y="29"/>
                      <a:pt x="146" y="29"/>
                      <a:pt x="146" y="29"/>
                    </a:cubicBezTo>
                    <a:cubicBezTo>
                      <a:pt x="87" y="210"/>
                      <a:pt x="87" y="210"/>
                      <a:pt x="87" y="210"/>
                    </a:cubicBezTo>
                    <a:cubicBezTo>
                      <a:pt x="60" y="195"/>
                      <a:pt x="31" y="183"/>
                      <a:pt x="0" y="1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sp>
          <p:nvSpPr>
            <p:cNvPr id="35" name="Text Box 7"/>
            <p:cNvSpPr txBox="1">
              <a:spLocks noChangeArrowheads="1"/>
            </p:cNvSpPr>
            <p:nvPr/>
          </p:nvSpPr>
          <p:spPr bwMode="auto">
            <a:xfrm>
              <a:off x="9876838" y="2927374"/>
              <a:ext cx="918292" cy="6564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41" tIns="30471" rIns="60941" bIns="30471">
              <a:normAutofit/>
            </a:bodyPr>
            <a:lstStyle/>
            <a:p>
              <a:pPr algn="ctr" defTabSz="1087755"/>
              <a:r>
                <a:rPr lang="ko-KO" altLang="ko-KO" sz="3200" spc="-15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Open Sans Light" panose="020B0306030504020204" pitchFamily="34" charset="0"/>
                  <a:sym typeface="Source Han Sans SC"/>
                </a:rPr>
                <a:t>75%</a:t>
              </a:r>
              <a:endParaRPr lang="en-CA" sz="3200" spc="-15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Open Sans Light" panose="020B0306030504020204" pitchFamily="34" charset="0"/>
                <a:sym typeface="Source Han Sans SC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6904450" y="2927374"/>
              <a:ext cx="918292" cy="6564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41" tIns="30471" rIns="60941" bIns="30471">
              <a:normAutofit/>
            </a:bodyPr>
            <a:lstStyle/>
            <a:p>
              <a:pPr algn="ctr" defTabSz="1087755"/>
              <a:r>
                <a:rPr lang="ko-KO" altLang="ko-KO" sz="3200" spc="-15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Open Sans Light" panose="020B0306030504020204" pitchFamily="34" charset="0"/>
                  <a:sym typeface="Source Han Sans SC"/>
                </a:rPr>
                <a:t>35%</a:t>
              </a:r>
              <a:endParaRPr lang="en-CA" sz="3200" spc="-15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Open Sans Light" panose="020B0306030504020204" pitchFamily="34" charset="0"/>
                <a:sym typeface="Source Han Sans SC"/>
              </a:endParaRPr>
            </a:p>
          </p:txBody>
        </p:sp>
      </p:grpSp>
      <p:grpSp>
        <p:nvGrpSpPr>
          <p:cNvPr id="5" name="组合 104"/>
          <p:cNvGrpSpPr/>
          <p:nvPr/>
        </p:nvGrpSpPr>
        <p:grpSpPr>
          <a:xfrm>
            <a:off x="6396582" y="1993532"/>
            <a:ext cx="4293424" cy="2043022"/>
            <a:chOff x="4861334" y="2056569"/>
            <a:chExt cx="4481380" cy="2132944"/>
          </a:xfrm>
        </p:grpSpPr>
        <p:sp>
          <p:nvSpPr>
            <p:cNvPr id="106" name="Rounded Rectangle 6"/>
            <p:cNvSpPr/>
            <p:nvPr/>
          </p:nvSpPr>
          <p:spPr>
            <a:xfrm>
              <a:off x="7970863" y="2056569"/>
              <a:ext cx="1371851" cy="1371850"/>
            </a:xfrm>
            <a:prstGeom prst="roundRect">
              <a:avLst>
                <a:gd name="adj" fmla="val 86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08" name="Rounded Rectangle 9"/>
            <p:cNvSpPr/>
            <p:nvPr/>
          </p:nvSpPr>
          <p:spPr>
            <a:xfrm>
              <a:off x="4861334" y="2056569"/>
              <a:ext cx="1371851" cy="1371850"/>
            </a:xfrm>
            <a:prstGeom prst="roundRect">
              <a:avLst>
                <a:gd name="adj" fmla="val 86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09" name="Rounded Rectangle 10"/>
            <p:cNvSpPr/>
            <p:nvPr/>
          </p:nvSpPr>
          <p:spPr>
            <a:xfrm>
              <a:off x="6416098" y="2056569"/>
              <a:ext cx="1371851" cy="1371850"/>
            </a:xfrm>
            <a:prstGeom prst="roundRect">
              <a:avLst>
                <a:gd name="adj" fmla="val 8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cxnSp>
          <p:nvCxnSpPr>
            <p:cNvPr id="114" name="Straight Connector 15"/>
            <p:cNvCxnSpPr/>
            <p:nvPr/>
          </p:nvCxnSpPr>
          <p:spPr>
            <a:xfrm>
              <a:off x="4861334" y="4189513"/>
              <a:ext cx="4481379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21"/>
            <p:cNvGrpSpPr/>
            <p:nvPr/>
          </p:nvGrpSpPr>
          <p:grpSpPr>
            <a:xfrm>
              <a:off x="6772681" y="2462351"/>
              <a:ext cx="658684" cy="602794"/>
              <a:chOff x="6726389" y="1486674"/>
              <a:chExt cx="411805" cy="376863"/>
            </a:xfrm>
            <a:solidFill>
              <a:schemeClr val="bg1"/>
            </a:solidFill>
          </p:grpSpPr>
          <p:sp>
            <p:nvSpPr>
              <p:cNvPr id="131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32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33" name="Freeform 54"/>
              <p:cNvSpPr/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7" name="Group 40"/>
            <p:cNvGrpSpPr/>
            <p:nvPr/>
          </p:nvGrpSpPr>
          <p:grpSpPr>
            <a:xfrm>
              <a:off x="8319663" y="2423998"/>
              <a:ext cx="627230" cy="679500"/>
              <a:chOff x="6941027" y="4788593"/>
              <a:chExt cx="359392" cy="389342"/>
            </a:xfrm>
            <a:solidFill>
              <a:schemeClr val="bg1"/>
            </a:solidFill>
          </p:grpSpPr>
          <p:sp>
            <p:nvSpPr>
              <p:cNvPr id="128" name="Freeform 132"/>
              <p:cNvSpPr/>
              <p:nvPr/>
            </p:nvSpPr>
            <p:spPr bwMode="auto">
              <a:xfrm>
                <a:off x="7018395" y="4880936"/>
                <a:ext cx="204654" cy="207151"/>
              </a:xfrm>
              <a:custGeom>
                <a:avLst/>
                <a:gdLst>
                  <a:gd name="T0" fmla="*/ 0 w 82"/>
                  <a:gd name="T1" fmla="*/ 29 h 83"/>
                  <a:gd name="T2" fmla="*/ 58 w 82"/>
                  <a:gd name="T3" fmla="*/ 29 h 83"/>
                  <a:gd name="T4" fmla="*/ 58 w 82"/>
                  <a:gd name="T5" fmla="*/ 83 h 83"/>
                  <a:gd name="T6" fmla="*/ 82 w 82"/>
                  <a:gd name="T7" fmla="*/ 83 h 83"/>
                  <a:gd name="T8" fmla="*/ 82 w 82"/>
                  <a:gd name="T9" fmla="*/ 0 h 83"/>
                  <a:gd name="T10" fmla="*/ 0 w 82"/>
                  <a:gd name="T11" fmla="*/ 0 h 83"/>
                  <a:gd name="T12" fmla="*/ 0 w 82"/>
                  <a:gd name="T13" fmla="*/ 2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29" name="Freeform 133"/>
              <p:cNvSpPr/>
              <p:nvPr/>
            </p:nvSpPr>
            <p:spPr bwMode="auto">
              <a:xfrm>
                <a:off x="7093268" y="4788593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9 h 82"/>
                  <a:gd name="T4" fmla="*/ 59 w 83"/>
                  <a:gd name="T5" fmla="*/ 29 h 82"/>
                  <a:gd name="T6" fmla="*/ 59 w 83"/>
                  <a:gd name="T7" fmla="*/ 82 h 82"/>
                  <a:gd name="T8" fmla="*/ 83 w 83"/>
                  <a:gd name="T9" fmla="*/ 82 h 82"/>
                  <a:gd name="T10" fmla="*/ 83 w 83"/>
                  <a:gd name="T11" fmla="*/ 0 h 82"/>
                  <a:gd name="T12" fmla="*/ 0 w 83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30" name="Rectangle 134"/>
              <p:cNvSpPr>
                <a:spLocks noChangeArrowheads="1"/>
              </p:cNvSpPr>
              <p:nvPr/>
            </p:nvSpPr>
            <p:spPr bwMode="auto">
              <a:xfrm>
                <a:off x="6941027" y="4970784"/>
                <a:ext cx="207151" cy="2071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8" name="Group 50"/>
            <p:cNvGrpSpPr/>
            <p:nvPr/>
          </p:nvGrpSpPr>
          <p:grpSpPr>
            <a:xfrm>
              <a:off x="5212676" y="2386368"/>
              <a:ext cx="669167" cy="754760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120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21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22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</p:grpSp>
      <p:sp>
        <p:nvSpPr>
          <p:cNvPr id="77" name="išľíďè"/>
          <p:cNvSpPr/>
          <p:nvPr/>
        </p:nvSpPr>
        <p:spPr bwMode="auto">
          <a:xfrm>
            <a:off x="1017018" y="4647533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78" name="iSlíďè"/>
          <p:cNvSpPr txBox="1"/>
          <p:nvPr/>
        </p:nvSpPr>
        <p:spPr bwMode="auto">
          <a:xfrm>
            <a:off x="1425713" y="425226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키워드1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79" name="išľíďè"/>
          <p:cNvSpPr/>
          <p:nvPr/>
        </p:nvSpPr>
        <p:spPr bwMode="auto">
          <a:xfrm>
            <a:off x="3553658" y="4663817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0" name="iSlíďè"/>
          <p:cNvSpPr txBox="1"/>
          <p:nvPr/>
        </p:nvSpPr>
        <p:spPr bwMode="auto">
          <a:xfrm>
            <a:off x="3962353" y="4268546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키워드2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1" name="išľíďè"/>
          <p:cNvSpPr/>
          <p:nvPr/>
        </p:nvSpPr>
        <p:spPr bwMode="auto">
          <a:xfrm>
            <a:off x="6323692" y="4064912"/>
            <a:ext cx="507259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2" name="iSlíďè"/>
          <p:cNvSpPr txBox="1"/>
          <p:nvPr/>
        </p:nvSpPr>
        <p:spPr bwMode="auto">
          <a:xfrm>
            <a:off x="6323692" y="3585776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87500"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예어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3" name="išľíďè"/>
          <p:cNvSpPr/>
          <p:nvPr/>
        </p:nvSpPr>
        <p:spPr bwMode="auto">
          <a:xfrm>
            <a:off x="6323692" y="4342186"/>
            <a:ext cx="507259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370687" y="1650408"/>
            <a:ext cx="9497215" cy="2323323"/>
            <a:chOff x="1290088" y="2167131"/>
            <a:chExt cx="9497261" cy="2323860"/>
          </a:xfrm>
        </p:grpSpPr>
        <p:sp>
          <p:nvSpPr>
            <p:cNvPr id="6" name="矩形 5"/>
            <p:cNvSpPr/>
            <p:nvPr/>
          </p:nvSpPr>
          <p:spPr>
            <a:xfrm flipV="1">
              <a:off x="1290088" y="4356530"/>
              <a:ext cx="9497261" cy="1344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grpSp>
          <p:nvGrpSpPr>
            <p:cNvPr id="3" name="组合 34"/>
            <p:cNvGrpSpPr/>
            <p:nvPr/>
          </p:nvGrpSpPr>
          <p:grpSpPr>
            <a:xfrm>
              <a:off x="4990230" y="2167131"/>
              <a:ext cx="2007470" cy="2011082"/>
              <a:chOff x="0" y="0"/>
              <a:chExt cx="1154113" cy="1155699"/>
            </a:xfrm>
            <a:solidFill>
              <a:schemeClr val="bg1"/>
            </a:solidFill>
          </p:grpSpPr>
          <p:sp>
            <p:nvSpPr>
              <p:cNvPr id="9" name="Oval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4113" cy="11556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465">
                  <a:solidFill>
                    <a:schemeClr val="tx1"/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0" name="Freeform 34"/>
              <p:cNvSpPr>
                <a:spLocks noEditPoints="1"/>
              </p:cNvSpPr>
              <p:nvPr/>
            </p:nvSpPr>
            <p:spPr bwMode="auto">
              <a:xfrm>
                <a:off x="266700" y="128587"/>
                <a:ext cx="638175" cy="868362"/>
              </a:xfrm>
              <a:custGeom>
                <a:avLst/>
                <a:gdLst>
                  <a:gd name="T0" fmla="*/ 128715 w 709"/>
                  <a:gd name="T1" fmla="*/ 322149 h 965"/>
                  <a:gd name="T2" fmla="*/ 196223 w 709"/>
                  <a:gd name="T3" fmla="*/ 480524 h 965"/>
                  <a:gd name="T4" fmla="*/ 251130 w 709"/>
                  <a:gd name="T5" fmla="*/ 607403 h 965"/>
                  <a:gd name="T6" fmla="*/ 374444 w 709"/>
                  <a:gd name="T7" fmla="*/ 611003 h 965"/>
                  <a:gd name="T8" fmla="*/ 401447 w 709"/>
                  <a:gd name="T9" fmla="*/ 560611 h 965"/>
                  <a:gd name="T10" fmla="*/ 469855 w 709"/>
                  <a:gd name="T11" fmla="*/ 432831 h 965"/>
                  <a:gd name="T12" fmla="*/ 319538 w 709"/>
                  <a:gd name="T13" fmla="*/ 132279 h 965"/>
                  <a:gd name="T14" fmla="*/ 264631 w 709"/>
                  <a:gd name="T15" fmla="*/ 650597 h 965"/>
                  <a:gd name="T16" fmla="*/ 201624 w 709"/>
                  <a:gd name="T17" fmla="*/ 578608 h 965"/>
                  <a:gd name="T18" fmla="*/ 135916 w 709"/>
                  <a:gd name="T19" fmla="*/ 455328 h 965"/>
                  <a:gd name="T20" fmla="*/ 319538 w 709"/>
                  <a:gd name="T21" fmla="*/ 91785 h 965"/>
                  <a:gd name="T22" fmla="*/ 503159 w 709"/>
                  <a:gd name="T23" fmla="*/ 455328 h 965"/>
                  <a:gd name="T24" fmla="*/ 436551 w 709"/>
                  <a:gd name="T25" fmla="*/ 578608 h 965"/>
                  <a:gd name="T26" fmla="*/ 374444 w 709"/>
                  <a:gd name="T27" fmla="*/ 650597 h 965"/>
                  <a:gd name="T28" fmla="*/ 228627 w 709"/>
                  <a:gd name="T29" fmla="*/ 778376 h 965"/>
                  <a:gd name="T30" fmla="*/ 383445 w 709"/>
                  <a:gd name="T31" fmla="*/ 807172 h 965"/>
                  <a:gd name="T32" fmla="*/ 383445 w 709"/>
                  <a:gd name="T33" fmla="*/ 748681 h 965"/>
                  <a:gd name="T34" fmla="*/ 246629 w 709"/>
                  <a:gd name="T35" fmla="*/ 796373 h 965"/>
                  <a:gd name="T36" fmla="*/ 395146 w 709"/>
                  <a:gd name="T37" fmla="*/ 796373 h 965"/>
                  <a:gd name="T38" fmla="*/ 413149 w 709"/>
                  <a:gd name="T39" fmla="*/ 778376 h 965"/>
                  <a:gd name="T40" fmla="*/ 228627 w 709"/>
                  <a:gd name="T41" fmla="*/ 685691 h 965"/>
                  <a:gd name="T42" fmla="*/ 413149 w 709"/>
                  <a:gd name="T43" fmla="*/ 778376 h 965"/>
                  <a:gd name="T44" fmla="*/ 411348 w 709"/>
                  <a:gd name="T45" fmla="*/ 362642 h 965"/>
                  <a:gd name="T46" fmla="*/ 349241 w 709"/>
                  <a:gd name="T47" fmla="*/ 424733 h 965"/>
                  <a:gd name="T48" fmla="*/ 288934 w 709"/>
                  <a:gd name="T49" fmla="*/ 424733 h 965"/>
                  <a:gd name="T50" fmla="*/ 226827 w 709"/>
                  <a:gd name="T51" fmla="*/ 362642 h 965"/>
                  <a:gd name="T52" fmla="*/ 226827 w 709"/>
                  <a:gd name="T53" fmla="*/ 302352 h 965"/>
                  <a:gd name="T54" fmla="*/ 288934 w 709"/>
                  <a:gd name="T55" fmla="*/ 239362 h 965"/>
                  <a:gd name="T56" fmla="*/ 349241 w 709"/>
                  <a:gd name="T57" fmla="*/ 239362 h 965"/>
                  <a:gd name="T58" fmla="*/ 411348 w 709"/>
                  <a:gd name="T59" fmla="*/ 302352 h 965"/>
                  <a:gd name="T60" fmla="*/ 612972 w 709"/>
                  <a:gd name="T61" fmla="*/ 293353 h 965"/>
                  <a:gd name="T62" fmla="*/ 580568 w 709"/>
                  <a:gd name="T63" fmla="*/ 322149 h 965"/>
                  <a:gd name="T64" fmla="*/ 612972 w 709"/>
                  <a:gd name="T65" fmla="*/ 341046 h 965"/>
                  <a:gd name="T66" fmla="*/ 612972 w 709"/>
                  <a:gd name="T67" fmla="*/ 293353 h 965"/>
                  <a:gd name="T68" fmla="*/ 542764 w 709"/>
                  <a:gd name="T69" fmla="*/ 127780 h 965"/>
                  <a:gd name="T70" fmla="*/ 509460 w 709"/>
                  <a:gd name="T71" fmla="*/ 94485 h 965"/>
                  <a:gd name="T72" fmla="*/ 518461 w 709"/>
                  <a:gd name="T73" fmla="*/ 152976 h 965"/>
                  <a:gd name="T74" fmla="*/ 342040 w 709"/>
                  <a:gd name="T75" fmla="*/ 61190 h 965"/>
                  <a:gd name="T76" fmla="*/ 318637 w 709"/>
                  <a:gd name="T77" fmla="*/ 0 h 965"/>
                  <a:gd name="T78" fmla="*/ 294335 w 709"/>
                  <a:gd name="T79" fmla="*/ 61190 h 965"/>
                  <a:gd name="T80" fmla="*/ 117014 w 709"/>
                  <a:gd name="T81" fmla="*/ 155675 h 965"/>
                  <a:gd name="T82" fmla="*/ 127815 w 709"/>
                  <a:gd name="T83" fmla="*/ 98084 h 965"/>
                  <a:gd name="T84" fmla="*/ 93611 w 709"/>
                  <a:gd name="T85" fmla="*/ 132279 h 965"/>
                  <a:gd name="T86" fmla="*/ 57607 w 709"/>
                  <a:gd name="T87" fmla="*/ 322149 h 965"/>
                  <a:gd name="T88" fmla="*/ 25203 w 709"/>
                  <a:gd name="T89" fmla="*/ 293353 h 965"/>
                  <a:gd name="T90" fmla="*/ 25203 w 709"/>
                  <a:gd name="T91" fmla="*/ 341046 h 965"/>
                  <a:gd name="T92" fmla="*/ 57607 w 709"/>
                  <a:gd name="T93" fmla="*/ 322149 h 96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709" h="964">
                    <a:moveTo>
                      <a:pt x="355" y="147"/>
                    </a:moveTo>
                    <a:cubicBezTo>
                      <a:pt x="238" y="147"/>
                      <a:pt x="143" y="241"/>
                      <a:pt x="143" y="358"/>
                    </a:cubicBezTo>
                    <a:cubicBezTo>
                      <a:pt x="143" y="414"/>
                      <a:pt x="187" y="481"/>
                      <a:pt x="188" y="481"/>
                    </a:cubicBezTo>
                    <a:cubicBezTo>
                      <a:pt x="197" y="496"/>
                      <a:pt x="210" y="519"/>
                      <a:pt x="218" y="534"/>
                    </a:cubicBezTo>
                    <a:lnTo>
                      <a:pt x="264" y="623"/>
                    </a:lnTo>
                    <a:cubicBezTo>
                      <a:pt x="272" y="639"/>
                      <a:pt x="279" y="662"/>
                      <a:pt x="279" y="675"/>
                    </a:cubicBezTo>
                    <a:cubicBezTo>
                      <a:pt x="279" y="675"/>
                      <a:pt x="284" y="679"/>
                      <a:pt x="294" y="679"/>
                    </a:cubicBezTo>
                    <a:lnTo>
                      <a:pt x="416" y="679"/>
                    </a:lnTo>
                    <a:cubicBezTo>
                      <a:pt x="425" y="679"/>
                      <a:pt x="430" y="675"/>
                      <a:pt x="431" y="674"/>
                    </a:cubicBezTo>
                    <a:cubicBezTo>
                      <a:pt x="430" y="662"/>
                      <a:pt x="437" y="639"/>
                      <a:pt x="446" y="623"/>
                    </a:cubicBezTo>
                    <a:lnTo>
                      <a:pt x="491" y="534"/>
                    </a:lnTo>
                    <a:cubicBezTo>
                      <a:pt x="499" y="519"/>
                      <a:pt x="513" y="495"/>
                      <a:pt x="522" y="481"/>
                    </a:cubicBezTo>
                    <a:cubicBezTo>
                      <a:pt x="537" y="458"/>
                      <a:pt x="566" y="402"/>
                      <a:pt x="566" y="358"/>
                    </a:cubicBezTo>
                    <a:cubicBezTo>
                      <a:pt x="566" y="241"/>
                      <a:pt x="471" y="147"/>
                      <a:pt x="355" y="147"/>
                    </a:cubicBezTo>
                    <a:close/>
                    <a:moveTo>
                      <a:pt x="416" y="723"/>
                    </a:moveTo>
                    <a:lnTo>
                      <a:pt x="294" y="723"/>
                    </a:lnTo>
                    <a:cubicBezTo>
                      <a:pt x="261" y="723"/>
                      <a:pt x="235" y="702"/>
                      <a:pt x="235" y="675"/>
                    </a:cubicBezTo>
                    <a:cubicBezTo>
                      <a:pt x="235" y="671"/>
                      <a:pt x="231" y="656"/>
                      <a:pt x="224" y="643"/>
                    </a:cubicBezTo>
                    <a:lnTo>
                      <a:pt x="179" y="554"/>
                    </a:lnTo>
                    <a:cubicBezTo>
                      <a:pt x="172" y="540"/>
                      <a:pt x="159" y="519"/>
                      <a:pt x="151" y="506"/>
                    </a:cubicBezTo>
                    <a:cubicBezTo>
                      <a:pt x="145" y="498"/>
                      <a:pt x="99" y="425"/>
                      <a:pt x="99" y="358"/>
                    </a:cubicBezTo>
                    <a:cubicBezTo>
                      <a:pt x="99" y="217"/>
                      <a:pt x="214" y="102"/>
                      <a:pt x="355" y="102"/>
                    </a:cubicBezTo>
                    <a:cubicBezTo>
                      <a:pt x="495" y="102"/>
                      <a:pt x="610" y="217"/>
                      <a:pt x="610" y="358"/>
                    </a:cubicBezTo>
                    <a:cubicBezTo>
                      <a:pt x="610" y="425"/>
                      <a:pt x="564" y="498"/>
                      <a:pt x="559" y="506"/>
                    </a:cubicBezTo>
                    <a:cubicBezTo>
                      <a:pt x="550" y="518"/>
                      <a:pt x="537" y="541"/>
                      <a:pt x="530" y="554"/>
                    </a:cubicBezTo>
                    <a:lnTo>
                      <a:pt x="485" y="643"/>
                    </a:lnTo>
                    <a:cubicBezTo>
                      <a:pt x="478" y="656"/>
                      <a:pt x="475" y="671"/>
                      <a:pt x="475" y="675"/>
                    </a:cubicBezTo>
                    <a:cubicBezTo>
                      <a:pt x="475" y="702"/>
                      <a:pt x="449" y="723"/>
                      <a:pt x="416" y="723"/>
                    </a:cubicBezTo>
                    <a:close/>
                    <a:moveTo>
                      <a:pt x="287" y="832"/>
                    </a:moveTo>
                    <a:cubicBezTo>
                      <a:pt x="269" y="832"/>
                      <a:pt x="254" y="846"/>
                      <a:pt x="254" y="865"/>
                    </a:cubicBezTo>
                    <a:cubicBezTo>
                      <a:pt x="254" y="883"/>
                      <a:pt x="269" y="897"/>
                      <a:pt x="287" y="897"/>
                    </a:cubicBezTo>
                    <a:lnTo>
                      <a:pt x="426" y="897"/>
                    </a:lnTo>
                    <a:cubicBezTo>
                      <a:pt x="444" y="897"/>
                      <a:pt x="459" y="883"/>
                      <a:pt x="459" y="865"/>
                    </a:cubicBezTo>
                    <a:cubicBezTo>
                      <a:pt x="459" y="846"/>
                      <a:pt x="444" y="832"/>
                      <a:pt x="426" y="832"/>
                    </a:cubicBezTo>
                    <a:lnTo>
                      <a:pt x="287" y="832"/>
                    </a:lnTo>
                    <a:close/>
                    <a:moveTo>
                      <a:pt x="274" y="885"/>
                    </a:moveTo>
                    <a:cubicBezTo>
                      <a:pt x="276" y="929"/>
                      <a:pt x="312" y="965"/>
                      <a:pt x="356" y="965"/>
                    </a:cubicBezTo>
                    <a:cubicBezTo>
                      <a:pt x="401" y="965"/>
                      <a:pt x="437" y="929"/>
                      <a:pt x="439" y="885"/>
                    </a:cubicBezTo>
                    <a:lnTo>
                      <a:pt x="274" y="885"/>
                    </a:lnTo>
                    <a:close/>
                    <a:moveTo>
                      <a:pt x="459" y="865"/>
                    </a:moveTo>
                    <a:lnTo>
                      <a:pt x="254" y="865"/>
                    </a:lnTo>
                    <a:lnTo>
                      <a:pt x="254" y="762"/>
                    </a:lnTo>
                    <a:lnTo>
                      <a:pt x="459" y="762"/>
                    </a:lnTo>
                    <a:lnTo>
                      <a:pt x="459" y="865"/>
                    </a:lnTo>
                    <a:close/>
                    <a:moveTo>
                      <a:pt x="491" y="369"/>
                    </a:moveTo>
                    <a:cubicBezTo>
                      <a:pt x="491" y="388"/>
                      <a:pt x="476" y="403"/>
                      <a:pt x="457" y="403"/>
                    </a:cubicBezTo>
                    <a:lnTo>
                      <a:pt x="388" y="403"/>
                    </a:lnTo>
                    <a:lnTo>
                      <a:pt x="388" y="472"/>
                    </a:lnTo>
                    <a:cubicBezTo>
                      <a:pt x="388" y="491"/>
                      <a:pt x="373" y="506"/>
                      <a:pt x="355" y="506"/>
                    </a:cubicBezTo>
                    <a:cubicBezTo>
                      <a:pt x="336" y="506"/>
                      <a:pt x="321" y="491"/>
                      <a:pt x="321" y="472"/>
                    </a:cubicBezTo>
                    <a:lnTo>
                      <a:pt x="321" y="403"/>
                    </a:lnTo>
                    <a:lnTo>
                      <a:pt x="252" y="403"/>
                    </a:lnTo>
                    <a:cubicBezTo>
                      <a:pt x="233" y="403"/>
                      <a:pt x="218" y="388"/>
                      <a:pt x="218" y="369"/>
                    </a:cubicBezTo>
                    <a:cubicBezTo>
                      <a:pt x="218" y="351"/>
                      <a:pt x="233" y="336"/>
                      <a:pt x="252" y="336"/>
                    </a:cubicBezTo>
                    <a:lnTo>
                      <a:pt x="321" y="336"/>
                    </a:lnTo>
                    <a:lnTo>
                      <a:pt x="321" y="266"/>
                    </a:lnTo>
                    <a:cubicBezTo>
                      <a:pt x="321" y="248"/>
                      <a:pt x="336" y="233"/>
                      <a:pt x="355" y="233"/>
                    </a:cubicBezTo>
                    <a:cubicBezTo>
                      <a:pt x="373" y="233"/>
                      <a:pt x="388" y="248"/>
                      <a:pt x="388" y="266"/>
                    </a:cubicBezTo>
                    <a:lnTo>
                      <a:pt x="388" y="336"/>
                    </a:lnTo>
                    <a:lnTo>
                      <a:pt x="457" y="336"/>
                    </a:lnTo>
                    <a:cubicBezTo>
                      <a:pt x="476" y="336"/>
                      <a:pt x="491" y="351"/>
                      <a:pt x="491" y="369"/>
                    </a:cubicBezTo>
                    <a:close/>
                    <a:moveTo>
                      <a:pt x="681" y="326"/>
                    </a:moveTo>
                    <a:lnTo>
                      <a:pt x="643" y="326"/>
                    </a:lnTo>
                    <a:cubicBezTo>
                      <a:pt x="644" y="336"/>
                      <a:pt x="645" y="347"/>
                      <a:pt x="645" y="358"/>
                    </a:cubicBezTo>
                    <a:cubicBezTo>
                      <a:pt x="645" y="365"/>
                      <a:pt x="644" y="372"/>
                      <a:pt x="643" y="379"/>
                    </a:cubicBezTo>
                    <a:lnTo>
                      <a:pt x="681" y="379"/>
                    </a:lnTo>
                    <a:cubicBezTo>
                      <a:pt x="696" y="379"/>
                      <a:pt x="709" y="367"/>
                      <a:pt x="709" y="352"/>
                    </a:cubicBezTo>
                    <a:cubicBezTo>
                      <a:pt x="709" y="338"/>
                      <a:pt x="696" y="326"/>
                      <a:pt x="681" y="326"/>
                    </a:cubicBezTo>
                    <a:close/>
                    <a:moveTo>
                      <a:pt x="576" y="170"/>
                    </a:moveTo>
                    <a:lnTo>
                      <a:pt x="603" y="142"/>
                    </a:lnTo>
                    <a:cubicBezTo>
                      <a:pt x="614" y="131"/>
                      <a:pt x="614" y="114"/>
                      <a:pt x="604" y="104"/>
                    </a:cubicBezTo>
                    <a:cubicBezTo>
                      <a:pt x="594" y="94"/>
                      <a:pt x="577" y="94"/>
                      <a:pt x="566" y="105"/>
                    </a:cubicBezTo>
                    <a:lnTo>
                      <a:pt x="538" y="132"/>
                    </a:lnTo>
                    <a:cubicBezTo>
                      <a:pt x="552" y="144"/>
                      <a:pt x="564" y="156"/>
                      <a:pt x="576" y="170"/>
                    </a:cubicBezTo>
                    <a:close/>
                    <a:moveTo>
                      <a:pt x="354" y="67"/>
                    </a:moveTo>
                    <a:cubicBezTo>
                      <a:pt x="363" y="67"/>
                      <a:pt x="372" y="68"/>
                      <a:pt x="380" y="68"/>
                    </a:cubicBezTo>
                    <a:lnTo>
                      <a:pt x="380" y="27"/>
                    </a:lnTo>
                    <a:cubicBezTo>
                      <a:pt x="380" y="12"/>
                      <a:pt x="368" y="0"/>
                      <a:pt x="354" y="0"/>
                    </a:cubicBezTo>
                    <a:cubicBezTo>
                      <a:pt x="339" y="0"/>
                      <a:pt x="327" y="12"/>
                      <a:pt x="327" y="27"/>
                    </a:cubicBezTo>
                    <a:lnTo>
                      <a:pt x="327" y="68"/>
                    </a:lnTo>
                    <a:cubicBezTo>
                      <a:pt x="336" y="68"/>
                      <a:pt x="345" y="67"/>
                      <a:pt x="354" y="67"/>
                    </a:cubicBezTo>
                    <a:close/>
                    <a:moveTo>
                      <a:pt x="130" y="173"/>
                    </a:moveTo>
                    <a:cubicBezTo>
                      <a:pt x="142" y="159"/>
                      <a:pt x="154" y="147"/>
                      <a:pt x="168" y="135"/>
                    </a:cubicBezTo>
                    <a:lnTo>
                      <a:pt x="142" y="109"/>
                    </a:lnTo>
                    <a:cubicBezTo>
                      <a:pt x="131" y="99"/>
                      <a:pt x="114" y="98"/>
                      <a:pt x="104" y="109"/>
                    </a:cubicBezTo>
                    <a:cubicBezTo>
                      <a:pt x="93" y="119"/>
                      <a:pt x="94" y="136"/>
                      <a:pt x="104" y="147"/>
                    </a:cubicBezTo>
                    <a:lnTo>
                      <a:pt x="130" y="173"/>
                    </a:lnTo>
                    <a:close/>
                    <a:moveTo>
                      <a:pt x="64" y="358"/>
                    </a:moveTo>
                    <a:cubicBezTo>
                      <a:pt x="64" y="347"/>
                      <a:pt x="64" y="336"/>
                      <a:pt x="66" y="326"/>
                    </a:cubicBezTo>
                    <a:lnTo>
                      <a:pt x="28" y="326"/>
                    </a:lnTo>
                    <a:cubicBezTo>
                      <a:pt x="13" y="326"/>
                      <a:pt x="0" y="338"/>
                      <a:pt x="0" y="352"/>
                    </a:cubicBezTo>
                    <a:cubicBezTo>
                      <a:pt x="0" y="367"/>
                      <a:pt x="13" y="379"/>
                      <a:pt x="28" y="379"/>
                    </a:cubicBezTo>
                    <a:lnTo>
                      <a:pt x="65" y="379"/>
                    </a:lnTo>
                    <a:cubicBezTo>
                      <a:pt x="64" y="372"/>
                      <a:pt x="64" y="365"/>
                      <a:pt x="64" y="3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 sz="2000"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4" name="组合 37"/>
            <p:cNvGrpSpPr/>
            <p:nvPr/>
          </p:nvGrpSpPr>
          <p:grpSpPr>
            <a:xfrm>
              <a:off x="8851398" y="2485469"/>
              <a:ext cx="1473702" cy="1476354"/>
              <a:chOff x="0" y="0"/>
              <a:chExt cx="1154113" cy="1155698"/>
            </a:xfrm>
            <a:solidFill>
              <a:schemeClr val="bg1"/>
            </a:solidFill>
          </p:grpSpPr>
          <p:sp>
            <p:nvSpPr>
              <p:cNvPr id="13" name="Oval 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4113" cy="11556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465">
                  <a:solidFill>
                    <a:schemeClr val="tx1"/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4" name="Freeform 35"/>
              <p:cNvSpPr>
                <a:spLocks noEditPoints="1"/>
              </p:cNvSpPr>
              <p:nvPr/>
            </p:nvSpPr>
            <p:spPr bwMode="auto">
              <a:xfrm>
                <a:off x="269875" y="169862"/>
                <a:ext cx="563563" cy="766762"/>
              </a:xfrm>
              <a:custGeom>
                <a:avLst/>
                <a:gdLst>
                  <a:gd name="T0" fmla="*/ 73939 w 625"/>
                  <a:gd name="T1" fmla="*/ 124194 h 852"/>
                  <a:gd name="T2" fmla="*/ 62217 w 625"/>
                  <a:gd name="T3" fmla="*/ 766762 h 852"/>
                  <a:gd name="T4" fmla="*/ 563563 w 625"/>
                  <a:gd name="T5" fmla="*/ 188091 h 852"/>
                  <a:gd name="T6" fmla="*/ 520281 w 625"/>
                  <a:gd name="T7" fmla="*/ 201590 h 852"/>
                  <a:gd name="T8" fmla="*/ 64021 w 625"/>
                  <a:gd name="T9" fmla="*/ 722664 h 852"/>
                  <a:gd name="T10" fmla="*/ 243459 w 625"/>
                  <a:gd name="T11" fmla="*/ 81896 h 852"/>
                  <a:gd name="T12" fmla="*/ 320104 w 625"/>
                  <a:gd name="T13" fmla="*/ 81896 h 852"/>
                  <a:gd name="T14" fmla="*/ 280429 w 625"/>
                  <a:gd name="T15" fmla="*/ 122394 h 852"/>
                  <a:gd name="T16" fmla="*/ 196571 w 625"/>
                  <a:gd name="T17" fmla="*/ 83696 h 852"/>
                  <a:gd name="T18" fmla="*/ 103696 w 625"/>
                  <a:gd name="T19" fmla="*/ 194390 h 852"/>
                  <a:gd name="T20" fmla="*/ 459867 w 625"/>
                  <a:gd name="T21" fmla="*/ 194390 h 852"/>
                  <a:gd name="T22" fmla="*/ 366992 w 625"/>
                  <a:gd name="T23" fmla="*/ 83696 h 852"/>
                  <a:gd name="T24" fmla="*/ 196571 w 625"/>
                  <a:gd name="T25" fmla="*/ 83696 h 852"/>
                  <a:gd name="T26" fmla="*/ 199276 w 625"/>
                  <a:gd name="T27" fmla="*/ 582271 h 852"/>
                  <a:gd name="T28" fmla="*/ 136157 w 625"/>
                  <a:gd name="T29" fmla="*/ 600270 h 852"/>
                  <a:gd name="T30" fmla="*/ 122631 w 625"/>
                  <a:gd name="T31" fmla="*/ 613770 h 852"/>
                  <a:gd name="T32" fmla="*/ 199276 w 625"/>
                  <a:gd name="T33" fmla="*/ 619169 h 852"/>
                  <a:gd name="T34" fmla="*/ 119025 w 625"/>
                  <a:gd name="T35" fmla="*/ 658767 h 852"/>
                  <a:gd name="T36" fmla="*/ 218212 w 625"/>
                  <a:gd name="T37" fmla="*/ 610170 h 852"/>
                  <a:gd name="T38" fmla="*/ 218212 w 625"/>
                  <a:gd name="T39" fmla="*/ 578671 h 852"/>
                  <a:gd name="T40" fmla="*/ 99187 w 625"/>
                  <a:gd name="T41" fmla="*/ 584971 h 852"/>
                  <a:gd name="T42" fmla="*/ 192964 w 625"/>
                  <a:gd name="T43" fmla="*/ 683966 h 852"/>
                  <a:gd name="T44" fmla="*/ 192964 w 625"/>
                  <a:gd name="T45" fmla="*/ 301485 h 852"/>
                  <a:gd name="T46" fmla="*/ 136157 w 625"/>
                  <a:gd name="T47" fmla="*/ 318584 h 852"/>
                  <a:gd name="T48" fmla="*/ 155994 w 625"/>
                  <a:gd name="T49" fmla="*/ 368982 h 852"/>
                  <a:gd name="T50" fmla="*/ 119025 w 625"/>
                  <a:gd name="T51" fmla="*/ 382481 h 852"/>
                  <a:gd name="T52" fmla="*/ 192964 w 625"/>
                  <a:gd name="T53" fmla="*/ 281686 h 852"/>
                  <a:gd name="T54" fmla="*/ 99187 w 625"/>
                  <a:gd name="T55" fmla="*/ 380681 h 852"/>
                  <a:gd name="T56" fmla="*/ 217310 w 625"/>
                  <a:gd name="T57" fmla="*/ 323084 h 852"/>
                  <a:gd name="T58" fmla="*/ 216408 w 625"/>
                  <a:gd name="T59" fmla="*/ 296985 h 852"/>
                  <a:gd name="T60" fmla="*/ 199276 w 625"/>
                  <a:gd name="T61" fmla="*/ 452678 h 852"/>
                  <a:gd name="T62" fmla="*/ 122631 w 625"/>
                  <a:gd name="T63" fmla="*/ 471577 h 852"/>
                  <a:gd name="T64" fmla="*/ 199276 w 625"/>
                  <a:gd name="T65" fmla="*/ 522874 h 852"/>
                  <a:gd name="T66" fmla="*/ 218212 w 625"/>
                  <a:gd name="T67" fmla="*/ 438278 h 852"/>
                  <a:gd name="T68" fmla="*/ 99187 w 625"/>
                  <a:gd name="T69" fmla="*/ 442778 h 852"/>
                  <a:gd name="T70" fmla="*/ 199276 w 625"/>
                  <a:gd name="T71" fmla="*/ 541773 h 852"/>
                  <a:gd name="T72" fmla="*/ 260592 w 625"/>
                  <a:gd name="T73" fmla="*/ 418479 h 852"/>
                  <a:gd name="T74" fmla="*/ 294856 w 625"/>
                  <a:gd name="T75" fmla="*/ 650668 h 852"/>
                  <a:gd name="T76" fmla="*/ 452654 w 625"/>
                  <a:gd name="T77" fmla="*/ 602070 h 852"/>
                  <a:gd name="T78" fmla="*/ 288544 w 625"/>
                  <a:gd name="T79" fmla="*/ 644368 h 852"/>
                  <a:gd name="T80" fmla="*/ 452654 w 625"/>
                  <a:gd name="T81" fmla="*/ 456277 h 852"/>
                  <a:gd name="T82" fmla="*/ 288544 w 625"/>
                  <a:gd name="T83" fmla="*/ 368982 h 852"/>
                  <a:gd name="T84" fmla="*/ 288544 w 625"/>
                  <a:gd name="T85" fmla="*/ 316784 h 85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25" h="852">
                    <a:moveTo>
                      <a:pt x="48" y="224"/>
                    </a:moveTo>
                    <a:cubicBezTo>
                      <a:pt x="48" y="200"/>
                      <a:pt x="59" y="188"/>
                      <a:pt x="82" y="188"/>
                    </a:cubicBezTo>
                    <a:lnTo>
                      <a:pt x="82" y="138"/>
                    </a:lnTo>
                    <a:cubicBezTo>
                      <a:pt x="39" y="139"/>
                      <a:pt x="0" y="167"/>
                      <a:pt x="0" y="209"/>
                    </a:cubicBezTo>
                    <a:lnTo>
                      <a:pt x="0" y="783"/>
                    </a:lnTo>
                    <a:cubicBezTo>
                      <a:pt x="0" y="818"/>
                      <a:pt x="34" y="852"/>
                      <a:pt x="69" y="852"/>
                    </a:cubicBezTo>
                    <a:lnTo>
                      <a:pt x="556" y="852"/>
                    </a:lnTo>
                    <a:cubicBezTo>
                      <a:pt x="591" y="852"/>
                      <a:pt x="625" y="818"/>
                      <a:pt x="625" y="783"/>
                    </a:cubicBezTo>
                    <a:lnTo>
                      <a:pt x="625" y="209"/>
                    </a:lnTo>
                    <a:cubicBezTo>
                      <a:pt x="625" y="167"/>
                      <a:pt x="586" y="139"/>
                      <a:pt x="543" y="138"/>
                    </a:cubicBezTo>
                    <a:lnTo>
                      <a:pt x="543" y="188"/>
                    </a:lnTo>
                    <a:cubicBezTo>
                      <a:pt x="566" y="188"/>
                      <a:pt x="577" y="200"/>
                      <a:pt x="577" y="224"/>
                    </a:cubicBezTo>
                    <a:lnTo>
                      <a:pt x="577" y="768"/>
                    </a:lnTo>
                    <a:cubicBezTo>
                      <a:pt x="577" y="785"/>
                      <a:pt x="570" y="803"/>
                      <a:pt x="554" y="803"/>
                    </a:cubicBezTo>
                    <a:lnTo>
                      <a:pt x="71" y="803"/>
                    </a:lnTo>
                    <a:cubicBezTo>
                      <a:pt x="53" y="803"/>
                      <a:pt x="48" y="783"/>
                      <a:pt x="48" y="764"/>
                    </a:cubicBezTo>
                    <a:lnTo>
                      <a:pt x="48" y="224"/>
                    </a:lnTo>
                    <a:close/>
                    <a:moveTo>
                      <a:pt x="270" y="91"/>
                    </a:moveTo>
                    <a:cubicBezTo>
                      <a:pt x="270" y="71"/>
                      <a:pt x="289" y="52"/>
                      <a:pt x="309" y="52"/>
                    </a:cubicBezTo>
                    <a:lnTo>
                      <a:pt x="316" y="52"/>
                    </a:lnTo>
                    <a:cubicBezTo>
                      <a:pt x="336" y="52"/>
                      <a:pt x="355" y="71"/>
                      <a:pt x="355" y="91"/>
                    </a:cubicBezTo>
                    <a:lnTo>
                      <a:pt x="355" y="95"/>
                    </a:lnTo>
                    <a:cubicBezTo>
                      <a:pt x="355" y="117"/>
                      <a:pt x="336" y="136"/>
                      <a:pt x="314" y="136"/>
                    </a:cubicBezTo>
                    <a:lnTo>
                      <a:pt x="311" y="136"/>
                    </a:lnTo>
                    <a:cubicBezTo>
                      <a:pt x="289" y="136"/>
                      <a:pt x="270" y="117"/>
                      <a:pt x="270" y="95"/>
                    </a:cubicBezTo>
                    <a:lnTo>
                      <a:pt x="270" y="91"/>
                    </a:lnTo>
                    <a:close/>
                    <a:moveTo>
                      <a:pt x="218" y="93"/>
                    </a:moveTo>
                    <a:lnTo>
                      <a:pt x="149" y="93"/>
                    </a:lnTo>
                    <a:cubicBezTo>
                      <a:pt x="126" y="93"/>
                      <a:pt x="115" y="104"/>
                      <a:pt x="115" y="127"/>
                    </a:cubicBezTo>
                    <a:lnTo>
                      <a:pt x="115" y="216"/>
                    </a:lnTo>
                    <a:cubicBezTo>
                      <a:pt x="115" y="231"/>
                      <a:pt x="124" y="246"/>
                      <a:pt x="138" y="246"/>
                    </a:cubicBezTo>
                    <a:lnTo>
                      <a:pt x="487" y="246"/>
                    </a:lnTo>
                    <a:cubicBezTo>
                      <a:pt x="501" y="246"/>
                      <a:pt x="510" y="231"/>
                      <a:pt x="510" y="216"/>
                    </a:cubicBezTo>
                    <a:lnTo>
                      <a:pt x="510" y="127"/>
                    </a:lnTo>
                    <a:cubicBezTo>
                      <a:pt x="510" y="104"/>
                      <a:pt x="499" y="93"/>
                      <a:pt x="476" y="93"/>
                    </a:cubicBezTo>
                    <a:lnTo>
                      <a:pt x="407" y="93"/>
                    </a:lnTo>
                    <a:cubicBezTo>
                      <a:pt x="407" y="45"/>
                      <a:pt x="366" y="0"/>
                      <a:pt x="320" y="0"/>
                    </a:cubicBezTo>
                    <a:lnTo>
                      <a:pt x="305" y="0"/>
                    </a:lnTo>
                    <a:cubicBezTo>
                      <a:pt x="259" y="0"/>
                      <a:pt x="218" y="45"/>
                      <a:pt x="218" y="93"/>
                    </a:cubicBezTo>
                    <a:close/>
                    <a:moveTo>
                      <a:pt x="132" y="654"/>
                    </a:moveTo>
                    <a:cubicBezTo>
                      <a:pt x="132" y="649"/>
                      <a:pt x="133" y="647"/>
                      <a:pt x="138" y="647"/>
                    </a:cubicBezTo>
                    <a:lnTo>
                      <a:pt x="221" y="647"/>
                    </a:lnTo>
                    <a:lnTo>
                      <a:pt x="221" y="654"/>
                    </a:lnTo>
                    <a:cubicBezTo>
                      <a:pt x="221" y="661"/>
                      <a:pt x="186" y="680"/>
                      <a:pt x="180" y="684"/>
                    </a:cubicBezTo>
                    <a:cubicBezTo>
                      <a:pt x="174" y="679"/>
                      <a:pt x="161" y="667"/>
                      <a:pt x="151" y="667"/>
                    </a:cubicBezTo>
                    <a:lnTo>
                      <a:pt x="149" y="667"/>
                    </a:lnTo>
                    <a:cubicBezTo>
                      <a:pt x="144" y="667"/>
                      <a:pt x="136" y="675"/>
                      <a:pt x="136" y="680"/>
                    </a:cubicBezTo>
                    <a:lnTo>
                      <a:pt x="136" y="682"/>
                    </a:lnTo>
                    <a:cubicBezTo>
                      <a:pt x="136" y="688"/>
                      <a:pt x="167" y="721"/>
                      <a:pt x="173" y="721"/>
                    </a:cubicBezTo>
                    <a:lnTo>
                      <a:pt x="175" y="721"/>
                    </a:lnTo>
                    <a:cubicBezTo>
                      <a:pt x="180" y="721"/>
                      <a:pt x="214" y="693"/>
                      <a:pt x="221" y="688"/>
                    </a:cubicBezTo>
                    <a:cubicBezTo>
                      <a:pt x="221" y="700"/>
                      <a:pt x="225" y="738"/>
                      <a:pt x="214" y="738"/>
                    </a:cubicBezTo>
                    <a:lnTo>
                      <a:pt x="138" y="738"/>
                    </a:lnTo>
                    <a:cubicBezTo>
                      <a:pt x="133" y="738"/>
                      <a:pt x="132" y="737"/>
                      <a:pt x="132" y="732"/>
                    </a:cubicBezTo>
                    <a:lnTo>
                      <a:pt x="132" y="654"/>
                    </a:lnTo>
                    <a:close/>
                    <a:moveTo>
                      <a:pt x="214" y="760"/>
                    </a:moveTo>
                    <a:cubicBezTo>
                      <a:pt x="255" y="760"/>
                      <a:pt x="240" y="715"/>
                      <a:pt x="242" y="678"/>
                    </a:cubicBezTo>
                    <a:cubicBezTo>
                      <a:pt x="243" y="658"/>
                      <a:pt x="292" y="642"/>
                      <a:pt x="296" y="624"/>
                    </a:cubicBezTo>
                    <a:lnTo>
                      <a:pt x="290" y="624"/>
                    </a:lnTo>
                    <a:cubicBezTo>
                      <a:pt x="275" y="624"/>
                      <a:pt x="253" y="637"/>
                      <a:pt x="242" y="643"/>
                    </a:cubicBezTo>
                    <a:cubicBezTo>
                      <a:pt x="237" y="635"/>
                      <a:pt x="232" y="626"/>
                      <a:pt x="218" y="626"/>
                    </a:cubicBezTo>
                    <a:lnTo>
                      <a:pt x="134" y="626"/>
                    </a:lnTo>
                    <a:cubicBezTo>
                      <a:pt x="122" y="626"/>
                      <a:pt x="110" y="637"/>
                      <a:pt x="110" y="650"/>
                    </a:cubicBezTo>
                    <a:lnTo>
                      <a:pt x="110" y="736"/>
                    </a:lnTo>
                    <a:cubicBezTo>
                      <a:pt x="110" y="750"/>
                      <a:pt x="123" y="760"/>
                      <a:pt x="138" y="760"/>
                    </a:cubicBezTo>
                    <a:lnTo>
                      <a:pt x="214" y="760"/>
                    </a:lnTo>
                    <a:close/>
                    <a:moveTo>
                      <a:pt x="132" y="341"/>
                    </a:moveTo>
                    <a:cubicBezTo>
                      <a:pt x="132" y="336"/>
                      <a:pt x="133" y="335"/>
                      <a:pt x="138" y="335"/>
                    </a:cubicBezTo>
                    <a:lnTo>
                      <a:pt x="214" y="335"/>
                    </a:lnTo>
                    <a:cubicBezTo>
                      <a:pt x="219" y="335"/>
                      <a:pt x="221" y="336"/>
                      <a:pt x="221" y="341"/>
                    </a:cubicBezTo>
                    <a:cubicBezTo>
                      <a:pt x="221" y="346"/>
                      <a:pt x="184" y="371"/>
                      <a:pt x="180" y="371"/>
                    </a:cubicBezTo>
                    <a:cubicBezTo>
                      <a:pt x="175" y="371"/>
                      <a:pt x="164" y="354"/>
                      <a:pt x="151" y="354"/>
                    </a:cubicBezTo>
                    <a:cubicBezTo>
                      <a:pt x="145" y="354"/>
                      <a:pt x="136" y="361"/>
                      <a:pt x="136" y="367"/>
                    </a:cubicBezTo>
                    <a:lnTo>
                      <a:pt x="136" y="369"/>
                    </a:lnTo>
                    <a:cubicBezTo>
                      <a:pt x="136" y="378"/>
                      <a:pt x="166" y="406"/>
                      <a:pt x="173" y="410"/>
                    </a:cubicBezTo>
                    <a:lnTo>
                      <a:pt x="221" y="376"/>
                    </a:lnTo>
                    <a:lnTo>
                      <a:pt x="221" y="425"/>
                    </a:lnTo>
                    <a:lnTo>
                      <a:pt x="132" y="425"/>
                    </a:lnTo>
                    <a:lnTo>
                      <a:pt x="132" y="341"/>
                    </a:lnTo>
                    <a:close/>
                    <a:moveTo>
                      <a:pt x="240" y="330"/>
                    </a:moveTo>
                    <a:cubicBezTo>
                      <a:pt x="237" y="319"/>
                      <a:pt x="228" y="313"/>
                      <a:pt x="214" y="313"/>
                    </a:cubicBezTo>
                    <a:lnTo>
                      <a:pt x="138" y="313"/>
                    </a:lnTo>
                    <a:cubicBezTo>
                      <a:pt x="123" y="313"/>
                      <a:pt x="110" y="322"/>
                      <a:pt x="110" y="337"/>
                    </a:cubicBezTo>
                    <a:lnTo>
                      <a:pt x="110" y="423"/>
                    </a:lnTo>
                    <a:cubicBezTo>
                      <a:pt x="110" y="436"/>
                      <a:pt x="122" y="447"/>
                      <a:pt x="134" y="447"/>
                    </a:cubicBezTo>
                    <a:lnTo>
                      <a:pt x="218" y="447"/>
                    </a:lnTo>
                    <a:cubicBezTo>
                      <a:pt x="252" y="447"/>
                      <a:pt x="242" y="393"/>
                      <a:pt x="241" y="359"/>
                    </a:cubicBezTo>
                    <a:lnTo>
                      <a:pt x="296" y="313"/>
                    </a:lnTo>
                    <a:cubicBezTo>
                      <a:pt x="296" y="313"/>
                      <a:pt x="292" y="311"/>
                      <a:pt x="292" y="311"/>
                    </a:cubicBezTo>
                    <a:cubicBezTo>
                      <a:pt x="271" y="311"/>
                      <a:pt x="253" y="329"/>
                      <a:pt x="240" y="330"/>
                    </a:cubicBezTo>
                    <a:close/>
                    <a:moveTo>
                      <a:pt x="132" y="492"/>
                    </a:moveTo>
                    <a:lnTo>
                      <a:pt x="221" y="492"/>
                    </a:lnTo>
                    <a:lnTo>
                      <a:pt x="221" y="503"/>
                    </a:lnTo>
                    <a:lnTo>
                      <a:pt x="180" y="529"/>
                    </a:lnTo>
                    <a:lnTo>
                      <a:pt x="152" y="508"/>
                    </a:lnTo>
                    <a:cubicBezTo>
                      <a:pt x="145" y="513"/>
                      <a:pt x="136" y="515"/>
                      <a:pt x="136" y="524"/>
                    </a:cubicBezTo>
                    <a:cubicBezTo>
                      <a:pt x="136" y="531"/>
                      <a:pt x="167" y="565"/>
                      <a:pt x="173" y="565"/>
                    </a:cubicBezTo>
                    <a:cubicBezTo>
                      <a:pt x="183" y="565"/>
                      <a:pt x="209" y="536"/>
                      <a:pt x="221" y="533"/>
                    </a:cubicBezTo>
                    <a:lnTo>
                      <a:pt x="221" y="581"/>
                    </a:lnTo>
                    <a:lnTo>
                      <a:pt x="132" y="581"/>
                    </a:lnTo>
                    <a:lnTo>
                      <a:pt x="132" y="492"/>
                    </a:lnTo>
                    <a:close/>
                    <a:moveTo>
                      <a:pt x="242" y="487"/>
                    </a:moveTo>
                    <a:cubicBezTo>
                      <a:pt x="238" y="480"/>
                      <a:pt x="233" y="470"/>
                      <a:pt x="221" y="470"/>
                    </a:cubicBezTo>
                    <a:lnTo>
                      <a:pt x="132" y="470"/>
                    </a:lnTo>
                    <a:cubicBezTo>
                      <a:pt x="121" y="470"/>
                      <a:pt x="110" y="481"/>
                      <a:pt x="110" y="492"/>
                    </a:cubicBezTo>
                    <a:lnTo>
                      <a:pt x="110" y="581"/>
                    </a:lnTo>
                    <a:cubicBezTo>
                      <a:pt x="110" y="591"/>
                      <a:pt x="121" y="602"/>
                      <a:pt x="132" y="602"/>
                    </a:cubicBezTo>
                    <a:lnTo>
                      <a:pt x="221" y="602"/>
                    </a:lnTo>
                    <a:cubicBezTo>
                      <a:pt x="252" y="602"/>
                      <a:pt x="242" y="547"/>
                      <a:pt x="242" y="515"/>
                    </a:cubicBezTo>
                    <a:lnTo>
                      <a:pt x="296" y="469"/>
                    </a:lnTo>
                    <a:lnTo>
                      <a:pt x="289" y="465"/>
                    </a:lnTo>
                    <a:lnTo>
                      <a:pt x="242" y="487"/>
                    </a:lnTo>
                    <a:close/>
                    <a:moveTo>
                      <a:pt x="320" y="716"/>
                    </a:moveTo>
                    <a:cubicBezTo>
                      <a:pt x="320" y="721"/>
                      <a:pt x="322" y="723"/>
                      <a:pt x="327" y="723"/>
                    </a:cubicBezTo>
                    <a:lnTo>
                      <a:pt x="495" y="723"/>
                    </a:lnTo>
                    <a:cubicBezTo>
                      <a:pt x="500" y="723"/>
                      <a:pt x="502" y="721"/>
                      <a:pt x="502" y="716"/>
                    </a:cubicBezTo>
                    <a:lnTo>
                      <a:pt x="502" y="669"/>
                    </a:lnTo>
                    <a:cubicBezTo>
                      <a:pt x="502" y="664"/>
                      <a:pt x="500" y="663"/>
                      <a:pt x="495" y="663"/>
                    </a:cubicBezTo>
                    <a:lnTo>
                      <a:pt x="320" y="663"/>
                    </a:lnTo>
                    <a:lnTo>
                      <a:pt x="320" y="716"/>
                    </a:lnTo>
                    <a:close/>
                    <a:moveTo>
                      <a:pt x="320" y="565"/>
                    </a:moveTo>
                    <a:lnTo>
                      <a:pt x="502" y="565"/>
                    </a:lnTo>
                    <a:lnTo>
                      <a:pt x="502" y="507"/>
                    </a:lnTo>
                    <a:lnTo>
                      <a:pt x="320" y="507"/>
                    </a:lnTo>
                    <a:lnTo>
                      <a:pt x="320" y="565"/>
                    </a:lnTo>
                    <a:close/>
                    <a:moveTo>
                      <a:pt x="320" y="410"/>
                    </a:moveTo>
                    <a:lnTo>
                      <a:pt x="452" y="410"/>
                    </a:lnTo>
                    <a:lnTo>
                      <a:pt x="452" y="352"/>
                    </a:lnTo>
                    <a:lnTo>
                      <a:pt x="320" y="352"/>
                    </a:lnTo>
                    <a:lnTo>
                      <a:pt x="320" y="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 sz="2000"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5" name="组合 40"/>
            <p:cNvGrpSpPr/>
            <p:nvPr/>
          </p:nvGrpSpPr>
          <p:grpSpPr>
            <a:xfrm>
              <a:off x="1778680" y="2460754"/>
              <a:ext cx="1486602" cy="1487230"/>
              <a:chOff x="0" y="0"/>
              <a:chExt cx="1155700" cy="1155698"/>
            </a:xfrm>
            <a:solidFill>
              <a:schemeClr val="bg1"/>
            </a:solidFill>
          </p:grpSpPr>
          <p:sp>
            <p:nvSpPr>
              <p:cNvPr id="16" name="Oval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5700" cy="115569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465">
                  <a:solidFill>
                    <a:schemeClr val="tx1"/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261937" y="217487"/>
                <a:ext cx="712788" cy="701675"/>
              </a:xfrm>
              <a:custGeom>
                <a:avLst/>
                <a:gdLst>
                  <a:gd name="T0" fmla="*/ 188097 w 792"/>
                  <a:gd name="T1" fmla="*/ 307152 h 779"/>
                  <a:gd name="T2" fmla="*/ 249296 w 792"/>
                  <a:gd name="T3" fmla="*/ 200865 h 779"/>
                  <a:gd name="T4" fmla="*/ 350994 w 792"/>
                  <a:gd name="T5" fmla="*/ 290938 h 779"/>
                  <a:gd name="T6" fmla="*/ 264596 w 792"/>
                  <a:gd name="T7" fmla="*/ 182850 h 779"/>
                  <a:gd name="T8" fmla="*/ 350994 w 792"/>
                  <a:gd name="T9" fmla="*/ 290938 h 779"/>
                  <a:gd name="T10" fmla="*/ 350994 w 792"/>
                  <a:gd name="T11" fmla="*/ 290938 h 779"/>
                  <a:gd name="T12" fmla="*/ 420293 w 792"/>
                  <a:gd name="T13" fmla="*/ 174743 h 779"/>
                  <a:gd name="T14" fmla="*/ 442793 w 792"/>
                  <a:gd name="T15" fmla="*/ 163034 h 779"/>
                  <a:gd name="T16" fmla="*/ 445493 w 792"/>
                  <a:gd name="T17" fmla="*/ 182850 h 779"/>
                  <a:gd name="T18" fmla="*/ 439193 w 792"/>
                  <a:gd name="T19" fmla="*/ 215276 h 779"/>
                  <a:gd name="T20" fmla="*/ 418493 w 792"/>
                  <a:gd name="T21" fmla="*/ 207170 h 779"/>
                  <a:gd name="T22" fmla="*/ 393293 w 792"/>
                  <a:gd name="T23" fmla="*/ 185552 h 779"/>
                  <a:gd name="T24" fmla="*/ 410393 w 792"/>
                  <a:gd name="T25" fmla="*/ 172942 h 779"/>
                  <a:gd name="T26" fmla="*/ 442793 w 792"/>
                  <a:gd name="T27" fmla="*/ 163034 h 779"/>
                  <a:gd name="T28" fmla="*/ 337494 w 792"/>
                  <a:gd name="T29" fmla="*/ 308953 h 779"/>
                  <a:gd name="T30" fmla="*/ 325795 w 792"/>
                  <a:gd name="T31" fmla="*/ 440461 h 779"/>
                  <a:gd name="T32" fmla="*/ 371694 w 792"/>
                  <a:gd name="T33" fmla="*/ 320663 h 779"/>
                  <a:gd name="T34" fmla="*/ 280795 w 792"/>
                  <a:gd name="T35" fmla="*/ 268420 h 779"/>
                  <a:gd name="T36" fmla="*/ 246596 w 792"/>
                  <a:gd name="T37" fmla="*/ 280130 h 779"/>
                  <a:gd name="T38" fmla="*/ 292495 w 792"/>
                  <a:gd name="T39" fmla="*/ 440461 h 779"/>
                  <a:gd name="T40" fmla="*/ 280795 w 792"/>
                  <a:gd name="T41" fmla="*/ 268420 h 779"/>
                  <a:gd name="T42" fmla="*/ 416693 w 792"/>
                  <a:gd name="T43" fmla="*/ 240497 h 779"/>
                  <a:gd name="T44" fmla="*/ 404993 w 792"/>
                  <a:gd name="T45" fmla="*/ 440461 h 779"/>
                  <a:gd name="T46" fmla="*/ 450892 w 792"/>
                  <a:gd name="T47" fmla="*/ 253107 h 779"/>
                  <a:gd name="T48" fmla="*/ 201597 w 792"/>
                  <a:gd name="T49" fmla="*/ 351288 h 779"/>
                  <a:gd name="T50" fmla="*/ 167397 w 792"/>
                  <a:gd name="T51" fmla="*/ 362997 h 779"/>
                  <a:gd name="T52" fmla="*/ 213296 w 792"/>
                  <a:gd name="T53" fmla="*/ 440461 h 779"/>
                  <a:gd name="T54" fmla="*/ 201597 w 792"/>
                  <a:gd name="T55" fmla="*/ 351288 h 779"/>
                  <a:gd name="T56" fmla="*/ 122398 w 792"/>
                  <a:gd name="T57" fmla="*/ 440461 h 779"/>
                  <a:gd name="T58" fmla="*/ 110698 w 792"/>
                  <a:gd name="T59" fmla="*/ 170240 h 779"/>
                  <a:gd name="T60" fmla="*/ 134098 w 792"/>
                  <a:gd name="T61" fmla="*/ 170240 h 779"/>
                  <a:gd name="T62" fmla="*/ 477892 w 792"/>
                  <a:gd name="T63" fmla="*/ 417042 h 779"/>
                  <a:gd name="T64" fmla="*/ 477892 w 792"/>
                  <a:gd name="T65" fmla="*/ 440461 h 779"/>
                  <a:gd name="T66" fmla="*/ 110698 w 792"/>
                  <a:gd name="T67" fmla="*/ 428751 h 779"/>
                  <a:gd name="T68" fmla="*/ 477892 w 792"/>
                  <a:gd name="T69" fmla="*/ 417042 h 779"/>
                  <a:gd name="T70" fmla="*/ 611990 w 792"/>
                  <a:gd name="T71" fmla="*/ 701675 h 779"/>
                  <a:gd name="T72" fmla="*/ 436493 w 792"/>
                  <a:gd name="T73" fmla="*/ 566564 h 779"/>
                  <a:gd name="T74" fmla="*/ 0 w 792"/>
                  <a:gd name="T75" fmla="*/ 299045 h 779"/>
                  <a:gd name="T76" fmla="*/ 599390 w 792"/>
                  <a:gd name="T77" fmla="*/ 299045 h 779"/>
                  <a:gd name="T78" fmla="*/ 677689 w 792"/>
                  <a:gd name="T79" fmla="*/ 544947 h 779"/>
                  <a:gd name="T80" fmla="*/ 300595 w 792"/>
                  <a:gd name="T81" fmla="*/ 561160 h 779"/>
                  <a:gd name="T82" fmla="*/ 561591 w 792"/>
                  <a:gd name="T83" fmla="*/ 299045 h 779"/>
                  <a:gd name="T84" fmla="*/ 38699 w 792"/>
                  <a:gd name="T85" fmla="*/ 299045 h 77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2" h="779">
                    <a:moveTo>
                      <a:pt x="297" y="240"/>
                    </a:moveTo>
                    <a:lnTo>
                      <a:pt x="209" y="341"/>
                    </a:lnTo>
                    <a:lnTo>
                      <a:pt x="188" y="323"/>
                    </a:lnTo>
                    <a:lnTo>
                      <a:pt x="277" y="223"/>
                    </a:lnTo>
                    <a:lnTo>
                      <a:pt x="297" y="240"/>
                    </a:lnTo>
                    <a:close/>
                    <a:moveTo>
                      <a:pt x="390" y="323"/>
                    </a:moveTo>
                    <a:lnTo>
                      <a:pt x="276" y="224"/>
                    </a:lnTo>
                    <a:lnTo>
                      <a:pt x="294" y="203"/>
                    </a:lnTo>
                    <a:lnTo>
                      <a:pt x="408" y="303"/>
                    </a:lnTo>
                    <a:lnTo>
                      <a:pt x="390" y="323"/>
                    </a:lnTo>
                    <a:close/>
                    <a:moveTo>
                      <a:pt x="487" y="212"/>
                    </a:moveTo>
                    <a:lnTo>
                      <a:pt x="390" y="323"/>
                    </a:lnTo>
                    <a:lnTo>
                      <a:pt x="369" y="305"/>
                    </a:lnTo>
                    <a:lnTo>
                      <a:pt x="467" y="194"/>
                    </a:lnTo>
                    <a:lnTo>
                      <a:pt x="487" y="212"/>
                    </a:lnTo>
                    <a:close/>
                    <a:moveTo>
                      <a:pt x="492" y="181"/>
                    </a:moveTo>
                    <a:cubicBezTo>
                      <a:pt x="497" y="179"/>
                      <a:pt x="500" y="182"/>
                      <a:pt x="499" y="187"/>
                    </a:cubicBezTo>
                    <a:lnTo>
                      <a:pt x="495" y="203"/>
                    </a:lnTo>
                    <a:cubicBezTo>
                      <a:pt x="494" y="209"/>
                      <a:pt x="492" y="217"/>
                      <a:pt x="491" y="222"/>
                    </a:cubicBezTo>
                    <a:lnTo>
                      <a:pt x="488" y="239"/>
                    </a:lnTo>
                    <a:cubicBezTo>
                      <a:pt x="487" y="244"/>
                      <a:pt x="483" y="245"/>
                      <a:pt x="479" y="242"/>
                    </a:cubicBezTo>
                    <a:lnTo>
                      <a:pt x="465" y="230"/>
                    </a:lnTo>
                    <a:cubicBezTo>
                      <a:pt x="461" y="227"/>
                      <a:pt x="455" y="221"/>
                      <a:pt x="451" y="217"/>
                    </a:cubicBezTo>
                    <a:lnTo>
                      <a:pt x="437" y="206"/>
                    </a:lnTo>
                    <a:cubicBezTo>
                      <a:pt x="433" y="202"/>
                      <a:pt x="434" y="198"/>
                      <a:pt x="439" y="197"/>
                    </a:cubicBezTo>
                    <a:lnTo>
                      <a:pt x="456" y="192"/>
                    </a:lnTo>
                    <a:cubicBezTo>
                      <a:pt x="461" y="190"/>
                      <a:pt x="470" y="187"/>
                      <a:pt x="475" y="186"/>
                    </a:cubicBezTo>
                    <a:lnTo>
                      <a:pt x="492" y="181"/>
                    </a:lnTo>
                    <a:close/>
                    <a:moveTo>
                      <a:pt x="400" y="343"/>
                    </a:moveTo>
                    <a:lnTo>
                      <a:pt x="375" y="343"/>
                    </a:lnTo>
                    <a:cubicBezTo>
                      <a:pt x="368" y="343"/>
                      <a:pt x="362" y="349"/>
                      <a:pt x="362" y="356"/>
                    </a:cubicBezTo>
                    <a:lnTo>
                      <a:pt x="362" y="489"/>
                    </a:lnTo>
                    <a:lnTo>
                      <a:pt x="413" y="489"/>
                    </a:lnTo>
                    <a:lnTo>
                      <a:pt x="413" y="356"/>
                    </a:lnTo>
                    <a:cubicBezTo>
                      <a:pt x="413" y="349"/>
                      <a:pt x="407" y="343"/>
                      <a:pt x="400" y="343"/>
                    </a:cubicBezTo>
                    <a:close/>
                    <a:moveTo>
                      <a:pt x="312" y="298"/>
                    </a:moveTo>
                    <a:lnTo>
                      <a:pt x="287" y="298"/>
                    </a:lnTo>
                    <a:cubicBezTo>
                      <a:pt x="280" y="298"/>
                      <a:pt x="274" y="304"/>
                      <a:pt x="274" y="311"/>
                    </a:cubicBezTo>
                    <a:lnTo>
                      <a:pt x="274" y="489"/>
                    </a:lnTo>
                    <a:lnTo>
                      <a:pt x="325" y="489"/>
                    </a:lnTo>
                    <a:lnTo>
                      <a:pt x="325" y="311"/>
                    </a:lnTo>
                    <a:cubicBezTo>
                      <a:pt x="325" y="304"/>
                      <a:pt x="319" y="298"/>
                      <a:pt x="312" y="298"/>
                    </a:cubicBezTo>
                    <a:close/>
                    <a:moveTo>
                      <a:pt x="488" y="267"/>
                    </a:moveTo>
                    <a:lnTo>
                      <a:pt x="463" y="267"/>
                    </a:lnTo>
                    <a:cubicBezTo>
                      <a:pt x="456" y="267"/>
                      <a:pt x="450" y="273"/>
                      <a:pt x="450" y="281"/>
                    </a:cubicBezTo>
                    <a:lnTo>
                      <a:pt x="450" y="489"/>
                    </a:lnTo>
                    <a:lnTo>
                      <a:pt x="501" y="489"/>
                    </a:lnTo>
                    <a:lnTo>
                      <a:pt x="501" y="281"/>
                    </a:lnTo>
                    <a:cubicBezTo>
                      <a:pt x="501" y="273"/>
                      <a:pt x="495" y="267"/>
                      <a:pt x="488" y="267"/>
                    </a:cubicBezTo>
                    <a:close/>
                    <a:moveTo>
                      <a:pt x="224" y="390"/>
                    </a:moveTo>
                    <a:lnTo>
                      <a:pt x="200" y="390"/>
                    </a:lnTo>
                    <a:cubicBezTo>
                      <a:pt x="192" y="390"/>
                      <a:pt x="186" y="396"/>
                      <a:pt x="186" y="403"/>
                    </a:cubicBezTo>
                    <a:lnTo>
                      <a:pt x="186" y="489"/>
                    </a:lnTo>
                    <a:lnTo>
                      <a:pt x="237" y="489"/>
                    </a:lnTo>
                    <a:lnTo>
                      <a:pt x="237" y="403"/>
                    </a:lnTo>
                    <a:cubicBezTo>
                      <a:pt x="237" y="396"/>
                      <a:pt x="231" y="390"/>
                      <a:pt x="224" y="390"/>
                    </a:cubicBezTo>
                    <a:close/>
                    <a:moveTo>
                      <a:pt x="149" y="476"/>
                    </a:moveTo>
                    <a:cubicBezTo>
                      <a:pt x="149" y="483"/>
                      <a:pt x="144" y="489"/>
                      <a:pt x="136" y="489"/>
                    </a:cubicBezTo>
                    <a:cubicBezTo>
                      <a:pt x="129" y="489"/>
                      <a:pt x="123" y="483"/>
                      <a:pt x="123" y="476"/>
                    </a:cubicBezTo>
                    <a:lnTo>
                      <a:pt x="123" y="189"/>
                    </a:lnTo>
                    <a:cubicBezTo>
                      <a:pt x="123" y="182"/>
                      <a:pt x="129" y="176"/>
                      <a:pt x="136" y="176"/>
                    </a:cubicBezTo>
                    <a:cubicBezTo>
                      <a:pt x="143" y="176"/>
                      <a:pt x="149" y="182"/>
                      <a:pt x="149" y="189"/>
                    </a:cubicBezTo>
                    <a:lnTo>
                      <a:pt x="149" y="476"/>
                    </a:lnTo>
                    <a:close/>
                    <a:moveTo>
                      <a:pt x="531" y="463"/>
                    </a:moveTo>
                    <a:cubicBezTo>
                      <a:pt x="538" y="463"/>
                      <a:pt x="544" y="469"/>
                      <a:pt x="544" y="476"/>
                    </a:cubicBezTo>
                    <a:cubicBezTo>
                      <a:pt x="544" y="483"/>
                      <a:pt x="538" y="489"/>
                      <a:pt x="531" y="489"/>
                    </a:cubicBezTo>
                    <a:lnTo>
                      <a:pt x="136" y="489"/>
                    </a:lnTo>
                    <a:cubicBezTo>
                      <a:pt x="129" y="489"/>
                      <a:pt x="123" y="483"/>
                      <a:pt x="123" y="476"/>
                    </a:cubicBezTo>
                    <a:cubicBezTo>
                      <a:pt x="123" y="469"/>
                      <a:pt x="129" y="463"/>
                      <a:pt x="136" y="463"/>
                    </a:cubicBezTo>
                    <a:lnTo>
                      <a:pt x="531" y="463"/>
                    </a:lnTo>
                    <a:close/>
                    <a:moveTo>
                      <a:pt x="753" y="750"/>
                    </a:moveTo>
                    <a:cubicBezTo>
                      <a:pt x="732" y="770"/>
                      <a:pt x="706" y="779"/>
                      <a:pt x="680" y="779"/>
                    </a:cubicBezTo>
                    <a:cubicBezTo>
                      <a:pt x="654" y="779"/>
                      <a:pt x="628" y="770"/>
                      <a:pt x="608" y="750"/>
                    </a:cubicBezTo>
                    <a:lnTo>
                      <a:pt x="485" y="629"/>
                    </a:lnTo>
                    <a:cubicBezTo>
                      <a:pt x="440" y="653"/>
                      <a:pt x="388" y="666"/>
                      <a:pt x="334" y="666"/>
                    </a:cubicBezTo>
                    <a:cubicBezTo>
                      <a:pt x="149" y="666"/>
                      <a:pt x="0" y="517"/>
                      <a:pt x="0" y="332"/>
                    </a:cubicBezTo>
                    <a:cubicBezTo>
                      <a:pt x="0" y="149"/>
                      <a:pt x="149" y="0"/>
                      <a:pt x="334" y="0"/>
                    </a:cubicBezTo>
                    <a:cubicBezTo>
                      <a:pt x="517" y="0"/>
                      <a:pt x="666" y="149"/>
                      <a:pt x="666" y="332"/>
                    </a:cubicBezTo>
                    <a:cubicBezTo>
                      <a:pt x="666" y="387"/>
                      <a:pt x="653" y="439"/>
                      <a:pt x="630" y="484"/>
                    </a:cubicBezTo>
                    <a:lnTo>
                      <a:pt x="753" y="605"/>
                    </a:lnTo>
                    <a:cubicBezTo>
                      <a:pt x="792" y="645"/>
                      <a:pt x="792" y="709"/>
                      <a:pt x="753" y="750"/>
                    </a:cubicBezTo>
                    <a:close/>
                    <a:moveTo>
                      <a:pt x="334" y="623"/>
                    </a:moveTo>
                    <a:lnTo>
                      <a:pt x="334" y="623"/>
                    </a:lnTo>
                    <a:cubicBezTo>
                      <a:pt x="494" y="623"/>
                      <a:pt x="624" y="493"/>
                      <a:pt x="624" y="332"/>
                    </a:cubicBezTo>
                    <a:cubicBezTo>
                      <a:pt x="624" y="172"/>
                      <a:pt x="494" y="42"/>
                      <a:pt x="334" y="42"/>
                    </a:cubicBezTo>
                    <a:cubicBezTo>
                      <a:pt x="173" y="42"/>
                      <a:pt x="43" y="172"/>
                      <a:pt x="43" y="332"/>
                    </a:cubicBezTo>
                    <a:cubicBezTo>
                      <a:pt x="43" y="493"/>
                      <a:pt x="173" y="623"/>
                      <a:pt x="33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 sz="2000"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</p:grpSp>
      <p:sp>
        <p:nvSpPr>
          <p:cNvPr id="25" name="išľíďè"/>
          <p:cNvSpPr/>
          <p:nvPr/>
        </p:nvSpPr>
        <p:spPr bwMode="auto">
          <a:xfrm>
            <a:off x="1832934" y="477745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6" name="iSlíďè"/>
          <p:cNvSpPr txBox="1"/>
          <p:nvPr/>
        </p:nvSpPr>
        <p:spPr bwMode="auto">
          <a:xfrm>
            <a:off x="2241629" y="438218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키워드1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7" name="išľíďè"/>
          <p:cNvSpPr/>
          <p:nvPr/>
        </p:nvSpPr>
        <p:spPr bwMode="auto">
          <a:xfrm>
            <a:off x="4890103" y="477745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8" name="iSlíďè"/>
          <p:cNvSpPr txBox="1"/>
          <p:nvPr/>
        </p:nvSpPr>
        <p:spPr bwMode="auto">
          <a:xfrm>
            <a:off x="5298798" y="438218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키워드2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9" name="išľíďè"/>
          <p:cNvSpPr/>
          <p:nvPr/>
        </p:nvSpPr>
        <p:spPr bwMode="auto">
          <a:xfrm>
            <a:off x="8130477" y="477745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0" name="iSlíďè"/>
          <p:cNvSpPr txBox="1"/>
          <p:nvPr/>
        </p:nvSpPr>
        <p:spPr bwMode="auto">
          <a:xfrm>
            <a:off x="8539172" y="438218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키워드3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006729" y="2677486"/>
            <a:ext cx="3730375" cy="1992407"/>
            <a:chOff x="7494675" y="2727306"/>
            <a:chExt cx="3730375" cy="1992407"/>
          </a:xfrm>
        </p:grpSpPr>
        <p:sp>
          <p:nvSpPr>
            <p:cNvPr id="5" name="文本框 4"/>
            <p:cNvSpPr txBox="1"/>
            <p:nvPr/>
          </p:nvSpPr>
          <p:spPr>
            <a:xfrm>
              <a:off x="7494675" y="3409390"/>
              <a:ext cx="3730375" cy="131032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ko-KO" altLang="ko-KO" sz="1600">
                  <a:latin typeface="NanumGothic"/>
                  <a:ea typeface="NanumGothic"/>
                  <a:sym typeface="Source Han Sans SC"/>
                </a:rPr>
                <a:t>필요한 경우 여기에 세부 사항을 설명할 수 있습니다. 필요한 경우 세부 사항을 설명할 수 있습니다.</a:t>
              </a:r>
              <a:endParaRPr lang="en-US" altLang="zh-CN" sz="16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  <a:p>
              <a:pPr>
                <a:lnSpc>
                  <a:spcPct val="150000"/>
                </a:lnSpc>
              </a:pPr>
              <a:endParaRPr lang="en-US" altLang="zh-CN" sz="16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004937" y="2727306"/>
              <a:ext cx="2483131" cy="457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O" altLang="ko-KO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예어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54" y="3113755"/>
            <a:ext cx="5102038" cy="21149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444" y="5661751"/>
            <a:ext cx="1863712" cy="92354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54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.........</a:t>
            </a:r>
            <a:endParaRPr lang="zh-CN" altLang="en-US" sz="5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6810" y="4831729"/>
            <a:ext cx="3623616" cy="303581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2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필요한 경우 여기에 자막을 입력하세요.</a:t>
            </a:r>
            <a:endParaRPr lang="zh-CN" altLang="en-US" sz="1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06366" y="664555"/>
            <a:ext cx="1052840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72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둘</a:t>
            </a:r>
            <a:endParaRPr lang="zh-CN" altLang="en-US" sz="72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871438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917138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316705" y="3806410"/>
            <a:ext cx="3293973" cy="101589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6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작업 조건</a:t>
            </a:r>
            <a:endParaRPr lang="zh-CN" altLang="en-US" sz="60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d1754b-4077-4e8e-adb3-51bd0c33cd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25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C3A2"/>
      </a:accent1>
      <a:accent2>
        <a:srgbClr val="7EC3A2"/>
      </a:accent2>
      <a:accent3>
        <a:srgbClr val="7EC3A2"/>
      </a:accent3>
      <a:accent4>
        <a:srgbClr val="7EC3A2"/>
      </a:accent4>
      <a:accent5>
        <a:srgbClr val="7EC3A2"/>
      </a:accent5>
      <a:accent6>
        <a:srgbClr val="7EC3A2"/>
      </a:accent6>
      <a:hlink>
        <a:srgbClr val="7EC3A2"/>
      </a:hlink>
      <a:folHlink>
        <a:srgbClr val="7EC3A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871</Words>
  <Application>Microsoft Office PowerPoint</Application>
  <PresentationFormat>와이드스크린</PresentationFormat>
  <Paragraphs>216</Paragraphs>
  <Slides>25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3" baseType="lpstr">
      <vt:lpstr>等线</vt:lpstr>
      <vt:lpstr>等线 Light</vt:lpstr>
      <vt:lpstr>Elsie</vt:lpstr>
      <vt:lpstr>方正姚体</vt:lpstr>
      <vt:lpstr>Gill Sans</vt:lpstr>
      <vt:lpstr>Hiragino Sans GB W3</vt:lpstr>
      <vt:lpstr>Lato Regular</vt:lpstr>
      <vt:lpstr>Open Sans Light</vt:lpstr>
      <vt:lpstr>宋体</vt:lpstr>
      <vt:lpstr>Source Han Sans SC</vt:lpstr>
      <vt:lpstr>NanumGothic</vt:lpstr>
      <vt:lpstr>맑은 고딕</vt:lpstr>
      <vt:lpstr>思源黑体 CN ExtraLight</vt:lpstr>
      <vt:lpstr>Arial</vt:lpstr>
      <vt:lpstr>Calibri</vt:lpstr>
      <vt:lpstr>Segoe UI Light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상호형</cp:lastModifiedBy>
  <cp:revision>41</cp:revision>
  <dcterms:created xsi:type="dcterms:W3CDTF">2019-01-22T02:21:00Z</dcterms:created>
  <dcterms:modified xsi:type="dcterms:W3CDTF">2024-02-20T05:16:03Z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C525D5F8370247269B187B4AAE49B04D</vt:lpwstr>
  </property>
  <property fmtid="{D5CDD505-2E9C-101B-9397-08002B2CF9AE}" pid="3" name="KSOProductBuildVer">
    <vt:lpwstr>2052-11.1.0.10495</vt:lpwstr>
  </property>
</Properties>
</file>